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4"/>
    <p:sldMasterId id="2147483969" r:id="rId5"/>
  </p:sldMasterIdLst>
  <p:notesMasterIdLst>
    <p:notesMasterId r:id="rId16"/>
  </p:notesMasterIdLst>
  <p:handoutMasterIdLst>
    <p:handoutMasterId r:id="rId17"/>
  </p:handoutMasterIdLst>
  <p:sldIdLst>
    <p:sldId id="256" r:id="rId6"/>
    <p:sldId id="257" r:id="rId7"/>
    <p:sldId id="279" r:id="rId8"/>
    <p:sldId id="278" r:id="rId9"/>
    <p:sldId id="280" r:id="rId10"/>
    <p:sldId id="281" r:id="rId11"/>
    <p:sldId id="283" r:id="rId12"/>
    <p:sldId id="284" r:id="rId13"/>
    <p:sldId id="285" r:id="rId14"/>
    <p:sldId id="266" r:id="rId15"/>
  </p:sldIdLst>
  <p:sldSz cx="12188825"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59" userDrawn="1">
          <p15:clr>
            <a:srgbClr val="A4A3A4"/>
          </p15:clr>
        </p15:guide>
        <p15:guide id="2" pos="7319" userDrawn="1">
          <p15:clr>
            <a:srgbClr val="A4A3A4"/>
          </p15:clr>
        </p15:guide>
        <p15:guide id="3" orient="horz" pos="432" userDrawn="1">
          <p15:clr>
            <a:srgbClr val="A4A3A4"/>
          </p15:clr>
        </p15:guide>
        <p15:guide id="4" orient="horz" pos="2824" userDrawn="1">
          <p15:clr>
            <a:srgbClr val="A4A3A4"/>
          </p15:clr>
        </p15:guide>
        <p15:guide id="6" orient="horz" pos="3622" userDrawn="1">
          <p15:clr>
            <a:srgbClr val="A4A3A4"/>
          </p15:clr>
        </p15:guide>
        <p15:guide id="7" orient="horz" pos="4111"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008B92"/>
    <a:srgbClr val="00A78E"/>
    <a:srgbClr val="66CABB"/>
    <a:srgbClr val="78E2D7"/>
    <a:srgbClr val="267AC0"/>
    <a:srgbClr val="09A7E3"/>
    <a:srgbClr val="77D8E8"/>
    <a:srgbClr val="B8E3EB"/>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44" autoAdjust="0"/>
    <p:restoredTop sz="96357" autoAdjust="0"/>
  </p:normalViewPr>
  <p:slideViewPr>
    <p:cSldViewPr snapToGrid="0">
      <p:cViewPr varScale="1">
        <p:scale>
          <a:sx n="114" d="100"/>
          <a:sy n="114" d="100"/>
        </p:scale>
        <p:origin x="960" y="102"/>
      </p:cViewPr>
      <p:guideLst>
        <p:guide pos="359"/>
        <p:guide pos="7319"/>
        <p:guide orient="horz" pos="432"/>
        <p:guide orient="horz" pos="2824"/>
        <p:guide orient="horz" pos="3622"/>
        <p:guide orient="horz" pos="4111"/>
      </p:guideLst>
    </p:cSldViewPr>
  </p:slideViewPr>
  <p:outlineViewPr>
    <p:cViewPr>
      <p:scale>
        <a:sx n="33" d="100"/>
        <a:sy n="33" d="100"/>
      </p:scale>
      <p:origin x="0" y="-1248"/>
    </p:cViewPr>
  </p:outlineViewPr>
  <p:notesTextViewPr>
    <p:cViewPr>
      <p:scale>
        <a:sx n="100" d="100"/>
        <a:sy n="100" d="100"/>
      </p:scale>
      <p:origin x="0" y="0"/>
    </p:cViewPr>
  </p:notesTextViewPr>
  <p:sorterViewPr>
    <p:cViewPr>
      <p:scale>
        <a:sx n="40" d="100"/>
        <a:sy n="40" d="100"/>
      </p:scale>
      <p:origin x="0" y="0"/>
    </p:cViewPr>
  </p:sorterViewPr>
  <p:notesViewPr>
    <p:cSldViewPr snapToGrid="0" snapToObjects="1">
      <p:cViewPr varScale="1">
        <p:scale>
          <a:sx n="55" d="100"/>
          <a:sy n="55" d="100"/>
        </p:scale>
        <p:origin x="2140" y="3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sz="1000" dirty="0">
              <a:solidFill>
                <a:schemeClr val="tx2"/>
              </a:solidFill>
              <a:cs typeface="Open Sans" panose="020B0606030504020204" pitchFamily="34" charset="0"/>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2541AEF-3112-6549-914A-E0D9B60F40EA}" type="datetimeFigureOut">
              <a:rPr lang="en-US" sz="1000" smtClean="0">
                <a:solidFill>
                  <a:schemeClr val="tx2"/>
                </a:solidFill>
                <a:cs typeface="Open Sans" panose="020B0606030504020204" pitchFamily="34" charset="0"/>
              </a:rPr>
              <a:t>6/27/2023</a:t>
            </a:fld>
            <a:endParaRPr lang="en-US" sz="1000" dirty="0">
              <a:solidFill>
                <a:schemeClr val="tx2"/>
              </a:solidFill>
              <a:cs typeface="Open Sans" panose="020B0606030504020204" pitchFamily="34" charset="0"/>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sz="1000" dirty="0">
              <a:solidFill>
                <a:schemeClr val="tx2"/>
              </a:solidFill>
              <a:cs typeface="Open Sans" panose="020B0606030504020204" pitchFamily="34" charset="0"/>
            </a:endParaRP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F293638-C25A-9844-8D5B-B0309EC5F961}" type="slidenum">
              <a:rPr lang="en-US" sz="1000" smtClean="0">
                <a:solidFill>
                  <a:schemeClr val="tx2"/>
                </a:solidFill>
                <a:cs typeface="Open Sans" panose="020B0606030504020204" pitchFamily="34" charset="0"/>
              </a:rPr>
              <a:t>‹#›</a:t>
            </a:fld>
            <a:endParaRPr lang="en-US" sz="1000" dirty="0">
              <a:solidFill>
                <a:schemeClr val="tx2"/>
              </a:solidFill>
              <a:cs typeface="Open Sans" panose="020B0606030504020204" pitchFamily="34" charset="0"/>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000">
                <a:solidFill>
                  <a:schemeClr val="tx2"/>
                </a:solidFill>
                <a:latin typeface="+mn-lt"/>
                <a:cs typeface="Open Sans" panose="020B0606030504020204" pitchFamily="34" charset="0"/>
              </a:defRPr>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000">
                <a:solidFill>
                  <a:schemeClr val="tx2"/>
                </a:solidFill>
                <a:latin typeface="+mn-lt"/>
                <a:cs typeface="Open Sans" panose="020B0606030504020204" pitchFamily="34" charset="0"/>
              </a:defRPr>
            </a:lvl1pPr>
          </a:lstStyle>
          <a:p>
            <a:fld id="{EC2C7003-A6A9-A249-88AD-8CFDA7DED64B}" type="datetimeFigureOut">
              <a:rPr lang="en-US" smtClean="0"/>
              <a:pPr/>
              <a:t>6/27/2023</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schemeClr val="accent6"/>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000">
                <a:solidFill>
                  <a:schemeClr val="tx2"/>
                </a:solidFill>
                <a:latin typeface="+mn-lt"/>
                <a:cs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000">
                <a:solidFill>
                  <a:schemeClr val="tx2"/>
                </a:solidFill>
                <a:latin typeface="+mn-lt"/>
                <a:cs typeface="Open Sans" panose="020B0606030504020204" pitchFamily="34" charset="0"/>
              </a:defRPr>
            </a:lvl1pPr>
          </a:lstStyle>
          <a:p>
            <a:fld id="{50AD15A5-6128-B84F-818D-8AA5BDD9AF9D}" type="slidenum">
              <a:rPr lang="en-US" smtClean="0"/>
              <a:pPr/>
              <a:t>‹#›</a:t>
            </a:fld>
            <a:endParaRPr lang="en-US" dirty="0"/>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2"/>
        </a:solidFill>
        <a:latin typeface="+mn-lt"/>
        <a:ea typeface="+mn-ea"/>
        <a:cs typeface="Open Sans" panose="020B0606030504020204" pitchFamily="34" charset="0"/>
      </a:defRPr>
    </a:lvl1pPr>
    <a:lvl2pPr marL="457200" algn="l" defTabSz="457200" rtl="0" eaLnBrk="1" latinLnBrk="0" hangingPunct="1">
      <a:defRPr sz="1200" kern="1200">
        <a:solidFill>
          <a:schemeClr val="tx2"/>
        </a:solidFill>
        <a:latin typeface="+mn-lt"/>
        <a:ea typeface="+mn-ea"/>
        <a:cs typeface="Open Sans" panose="020B0606030504020204" pitchFamily="34" charset="0"/>
      </a:defRPr>
    </a:lvl2pPr>
    <a:lvl3pPr marL="914400" algn="l" defTabSz="457200" rtl="0" eaLnBrk="1" latinLnBrk="0" hangingPunct="1">
      <a:defRPr sz="1200" kern="1200">
        <a:solidFill>
          <a:schemeClr val="tx2"/>
        </a:solidFill>
        <a:latin typeface="+mn-lt"/>
        <a:ea typeface="+mn-ea"/>
        <a:cs typeface="Open Sans" panose="020B0606030504020204" pitchFamily="34" charset="0"/>
      </a:defRPr>
    </a:lvl3pPr>
    <a:lvl4pPr marL="1371600" algn="l" defTabSz="457200" rtl="0" eaLnBrk="1" latinLnBrk="0" hangingPunct="1">
      <a:defRPr sz="1200" kern="1200">
        <a:solidFill>
          <a:schemeClr val="tx2"/>
        </a:solidFill>
        <a:latin typeface="+mn-lt"/>
        <a:ea typeface="+mn-ea"/>
        <a:cs typeface="Open Sans" panose="020B0606030504020204" pitchFamily="34" charset="0"/>
      </a:defRPr>
    </a:lvl4pPr>
    <a:lvl5pPr marL="1828800" algn="l" defTabSz="457200" rtl="0" eaLnBrk="1" latinLnBrk="0" hangingPunct="1">
      <a:defRPr sz="1200" kern="1200">
        <a:solidFill>
          <a:schemeClr val="tx2"/>
        </a:solidFill>
        <a:latin typeface="+mn-lt"/>
        <a:ea typeface="+mn-ea"/>
        <a:cs typeface="Open Sans" panose="020B0606030504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5"/>
          <p:cNvSpPr>
            <a:spLocks noGrp="1"/>
          </p:cNvSpPr>
          <p:nvPr>
            <p:ph type="pic" sz="quarter" idx="12" hasCustomPrompt="1"/>
          </p:nvPr>
        </p:nvSpPr>
        <p:spPr>
          <a:xfrm>
            <a:off x="0" y="0"/>
            <a:ext cx="12191999" cy="6858000"/>
          </a:xfrm>
          <a:solidFill>
            <a:schemeClr val="bg1">
              <a:lumMod val="75000"/>
            </a:schemeClr>
          </a:solidFill>
        </p:spPr>
        <p:txBody>
          <a:bodyPr rIns="457200"/>
          <a:lstStyle>
            <a:lvl1pPr algn="r">
              <a:defRPr sz="2000" b="1" baseline="0">
                <a:solidFill>
                  <a:schemeClr val="bg1"/>
                </a:solidFill>
              </a:defRPr>
            </a:lvl1pPr>
          </a:lstStyle>
          <a:p>
            <a:br>
              <a:rPr lang="en-US" dirty="0"/>
            </a:br>
            <a:br>
              <a:rPr lang="en-US" dirty="0"/>
            </a:br>
            <a:br>
              <a:rPr lang="en-US" dirty="0"/>
            </a:br>
            <a:r>
              <a:rPr lang="en-US" dirty="0"/>
              <a:t>Click icon to add picture</a:t>
            </a:r>
          </a:p>
        </p:txBody>
      </p:sp>
      <p:sp>
        <p:nvSpPr>
          <p:cNvPr id="29" name="Title 1"/>
          <p:cNvSpPr>
            <a:spLocks noGrp="1"/>
          </p:cNvSpPr>
          <p:nvPr>
            <p:ph type="ctrTitle" hasCustomPrompt="1"/>
          </p:nvPr>
        </p:nvSpPr>
        <p:spPr>
          <a:xfrm>
            <a:off x="568670" y="850392"/>
            <a:ext cx="4178808" cy="5157216"/>
          </a:xfrm>
          <a:solidFill>
            <a:srgbClr val="7D3F98">
              <a:alpha val="80000"/>
            </a:srgbClr>
          </a:solidFill>
        </p:spPr>
        <p:txBody>
          <a:bodyPr lIns="420624" tIns="457200" rIns="365760" bIns="182880" anchor="t">
            <a:noAutofit/>
          </a:bodyPr>
          <a:lstStyle>
            <a:lvl1pPr algn="l">
              <a:defRPr sz="4000">
                <a:solidFill>
                  <a:schemeClr val="bg1"/>
                </a:solidFill>
                <a:latin typeface="Domaine Display Bold" panose="020A0803080505060203" pitchFamily="18" charset="0"/>
              </a:defRPr>
            </a:lvl1pPr>
          </a:lstStyle>
          <a:p>
            <a:r>
              <a:rPr lang="en-US" dirty="0"/>
              <a:t>Presentation title here</a:t>
            </a:r>
          </a:p>
        </p:txBody>
      </p:sp>
      <p:pic>
        <p:nvPicPr>
          <p:cNvPr id="7" name="Graphic 6">
            <a:extLst>
              <a:ext uri="{FF2B5EF4-FFF2-40B4-BE49-F238E27FC236}">
                <a16:creationId xmlns:a16="http://schemas.microsoft.com/office/drawing/2014/main" id="{453A9085-5DE9-433E-8FC1-49104775A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654" y="5196313"/>
            <a:ext cx="1625360" cy="321501"/>
          </a:xfrm>
          <a:prstGeom prst="rect">
            <a:avLst/>
          </a:prstGeom>
        </p:spPr>
      </p:pic>
      <p:sp>
        <p:nvSpPr>
          <p:cNvPr id="5" name="Text Placeholder 4"/>
          <p:cNvSpPr>
            <a:spLocks noGrp="1"/>
          </p:cNvSpPr>
          <p:nvPr>
            <p:ph type="body" sz="quarter" idx="16" hasCustomPrompt="1"/>
          </p:nvPr>
        </p:nvSpPr>
        <p:spPr>
          <a:xfrm>
            <a:off x="1004151" y="3063240"/>
            <a:ext cx="3286433"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cxnSp>
        <p:nvCxnSpPr>
          <p:cNvPr id="16" name="Straight Connector 15">
            <a:extLst>
              <a:ext uri="{FF2B5EF4-FFF2-40B4-BE49-F238E27FC236}">
                <a16:creationId xmlns:a16="http://schemas.microsoft.com/office/drawing/2014/main" id="{F7F8246C-E15F-4B64-8EC4-078280A9AB07}"/>
              </a:ext>
            </a:extLst>
          </p:cNvPr>
          <p:cNvCxnSpPr/>
          <p:nvPr userDrawn="1"/>
        </p:nvCxnSpPr>
        <p:spPr>
          <a:xfrm>
            <a:off x="1023076" y="2705696"/>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78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with left white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E04ADFA8-F44F-495D-95AC-4EBDB89411E5}"/>
              </a:ext>
            </a:extLst>
          </p:cNvPr>
          <p:cNvSpPr>
            <a:spLocks noGrp="1"/>
          </p:cNvSpPr>
          <p:nvPr>
            <p:ph type="pic" sz="quarter" idx="15"/>
          </p:nvPr>
        </p:nvSpPr>
        <p:spPr>
          <a:xfrm>
            <a:off x="384048" y="384048"/>
            <a:ext cx="11430000"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DC85B15-1D89-41C0-9042-5B655F6033EC}"/>
              </a:ext>
            </a:extLst>
          </p:cNvPr>
          <p:cNvSpPr>
            <a:spLocks noGrp="1"/>
          </p:cNvSpPr>
          <p:nvPr>
            <p:ph type="title" hasCustomPrompt="1"/>
          </p:nvPr>
        </p:nvSpPr>
        <p:spPr>
          <a:xfrm>
            <a:off x="777240" y="0"/>
            <a:ext cx="5317172" cy="5724144"/>
          </a:xfrm>
          <a:solidFill>
            <a:srgbClr val="FFFFFF">
              <a:alpha val="89804"/>
            </a:srgbClr>
          </a:solidFill>
        </p:spPr>
        <p:txBody>
          <a:bodyPr lIns="566928" tIns="822960" rIns="182880" bIns="182880" anchor="t">
            <a:noAutofit/>
          </a:bodyPr>
          <a:lstStyle>
            <a:lvl1pPr>
              <a:defRPr sz="3200">
                <a:solidFill>
                  <a:schemeClr val="tx2"/>
                </a:solidFill>
              </a:defRPr>
            </a:lvl1pPr>
          </a:lstStyle>
          <a:p>
            <a:r>
              <a:rPr lang="en-US" dirty="0"/>
              <a:t>Click to add title</a:t>
            </a:r>
          </a:p>
        </p:txBody>
      </p:sp>
      <p:sp>
        <p:nvSpPr>
          <p:cNvPr id="5" name="Content Placeholder 2">
            <a:extLst>
              <a:ext uri="{FF2B5EF4-FFF2-40B4-BE49-F238E27FC236}">
                <a16:creationId xmlns:a16="http://schemas.microsoft.com/office/drawing/2014/main" id="{3218AA6D-16CF-436B-80DE-40267FCF886A}"/>
              </a:ext>
            </a:extLst>
          </p:cNvPr>
          <p:cNvSpPr>
            <a:spLocks noGrp="1"/>
          </p:cNvSpPr>
          <p:nvPr>
            <p:ph idx="1" hasCustomPrompt="1"/>
          </p:nvPr>
        </p:nvSpPr>
        <p:spPr bwMode="gray">
          <a:xfrm>
            <a:off x="1344168" y="2103119"/>
            <a:ext cx="4114800" cy="315468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a:solidFill>
                  <a:schemeClr val="tx2"/>
                </a:solidFill>
              </a:defRPr>
            </a:lvl3pPr>
            <a:lvl4pPr marL="509588" indent="-161925">
              <a:spcBef>
                <a:spcPts val="600"/>
              </a:spcBef>
              <a:defRPr sz="1500">
                <a:solidFill>
                  <a:schemeClr val="tx2"/>
                </a:solidFill>
              </a:defRPr>
            </a:lvl4pPr>
            <a:lvl5pPr marL="682625" indent="-173038">
              <a:spcBef>
                <a:spcPts val="600"/>
              </a:spcBef>
              <a:defRPr sz="1500">
                <a:solidFill>
                  <a:schemeClr val="tx2"/>
                </a:solidFill>
              </a:defRPr>
            </a:lvl5pPr>
            <a:lvl6pPr marL="857250" indent="-174625">
              <a:defRPr sz="1500">
                <a:solidFill>
                  <a:schemeClr val="tx2"/>
                </a:solidFill>
              </a:defRPr>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48189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ith right white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C317F87A-7AF8-4CEB-B141-17367C06BD31}"/>
              </a:ext>
            </a:extLst>
          </p:cNvPr>
          <p:cNvSpPr>
            <a:spLocks noGrp="1"/>
          </p:cNvSpPr>
          <p:nvPr>
            <p:ph type="pic" sz="quarter" idx="15"/>
          </p:nvPr>
        </p:nvSpPr>
        <p:spPr>
          <a:xfrm>
            <a:off x="384048" y="384048"/>
            <a:ext cx="11430000" cy="5724144"/>
          </a:xfrm>
          <a:solidFill>
            <a:schemeClr val="bg1">
              <a:lumMod val="75000"/>
            </a:schemeClr>
          </a:solidFill>
        </p:spPr>
        <p:txBody>
          <a:bodyPr/>
          <a:lstStyle>
            <a:lvl1pPr marL="231775" indent="0" algn="l">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9B0A14C8-7BD3-46EF-B2FB-F0AEEF7DC453}"/>
              </a:ext>
            </a:extLst>
          </p:cNvPr>
          <p:cNvSpPr>
            <a:spLocks noGrp="1"/>
          </p:cNvSpPr>
          <p:nvPr>
            <p:ph type="title" hasCustomPrompt="1"/>
          </p:nvPr>
        </p:nvSpPr>
        <p:spPr>
          <a:xfrm>
            <a:off x="6094412" y="0"/>
            <a:ext cx="5321808" cy="5724144"/>
          </a:xfrm>
          <a:solidFill>
            <a:srgbClr val="FFFFFF">
              <a:alpha val="89804"/>
            </a:srgbClr>
          </a:solidFill>
        </p:spPr>
        <p:txBody>
          <a:bodyPr lIns="566928" tIns="822960" rIns="182880" bIns="182880" anchor="t">
            <a:noAutofit/>
          </a:bodyPr>
          <a:lstStyle>
            <a:lvl1pPr>
              <a:defRPr sz="3200">
                <a:solidFill>
                  <a:schemeClr val="tx2"/>
                </a:solidFill>
              </a:defRPr>
            </a:lvl1pPr>
          </a:lstStyle>
          <a:p>
            <a:r>
              <a:rPr lang="en-US" dirty="0"/>
              <a:t>Click to add title</a:t>
            </a:r>
          </a:p>
        </p:txBody>
      </p:sp>
      <p:sp>
        <p:nvSpPr>
          <p:cNvPr id="5" name="Content Placeholder 2">
            <a:extLst>
              <a:ext uri="{FF2B5EF4-FFF2-40B4-BE49-F238E27FC236}">
                <a16:creationId xmlns:a16="http://schemas.microsoft.com/office/drawing/2014/main" id="{B3C937E0-A843-4C17-8E1E-8A80D6CBF1D6}"/>
              </a:ext>
            </a:extLst>
          </p:cNvPr>
          <p:cNvSpPr>
            <a:spLocks noGrp="1"/>
          </p:cNvSpPr>
          <p:nvPr>
            <p:ph idx="1" hasCustomPrompt="1"/>
          </p:nvPr>
        </p:nvSpPr>
        <p:spPr bwMode="gray">
          <a:xfrm>
            <a:off x="6665976" y="2103120"/>
            <a:ext cx="4114800" cy="315468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a:solidFill>
                  <a:schemeClr val="tx2"/>
                </a:solidFill>
              </a:defRPr>
            </a:lvl3pPr>
            <a:lvl4pPr marL="509588" indent="-161925">
              <a:spcBef>
                <a:spcPts val="600"/>
              </a:spcBef>
              <a:defRPr sz="1500">
                <a:solidFill>
                  <a:schemeClr val="tx2"/>
                </a:solidFill>
              </a:defRPr>
            </a:lvl4pPr>
            <a:lvl5pPr marL="682625" indent="-173038">
              <a:spcBef>
                <a:spcPts val="600"/>
              </a:spcBef>
              <a:defRPr sz="1500">
                <a:solidFill>
                  <a:schemeClr val="tx2"/>
                </a:solidFill>
              </a:defRPr>
            </a:lvl5pPr>
            <a:lvl6pPr marL="857250" indent="-174625">
              <a:defRPr sz="1500">
                <a:solidFill>
                  <a:schemeClr val="tx2"/>
                </a:solidFill>
              </a:defRPr>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236477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point with white box_image">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09255C12-7E34-451C-8782-49F29635F1C2}"/>
              </a:ext>
            </a:extLst>
          </p:cNvPr>
          <p:cNvSpPr>
            <a:spLocks noGrp="1"/>
          </p:cNvSpPr>
          <p:nvPr>
            <p:ph type="pic" sz="quarter" idx="18"/>
          </p:nvPr>
        </p:nvSpPr>
        <p:spPr>
          <a:xfrm>
            <a:off x="380901" y="384048"/>
            <a:ext cx="11427023" cy="5724144"/>
          </a:xfrm>
          <a:solidFill>
            <a:schemeClr val="bg1">
              <a:lumMod val="75000"/>
            </a:schemeClr>
          </a:solidFill>
        </p:spPr>
        <p:txBody>
          <a:bodyPr/>
          <a:lstStyle>
            <a:lvl1pPr algn="ctr">
              <a:defRPr b="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9B12E29D-3148-4D3F-AA34-A69BBFAFBCF9}"/>
              </a:ext>
            </a:extLst>
          </p:cNvPr>
          <p:cNvSpPr>
            <a:spLocks noGrp="1"/>
          </p:cNvSpPr>
          <p:nvPr>
            <p:ph type="title" hasCustomPrompt="1"/>
          </p:nvPr>
        </p:nvSpPr>
        <p:spPr>
          <a:xfrm>
            <a:off x="896112" y="3081528"/>
            <a:ext cx="4773168" cy="2551176"/>
          </a:xfrm>
          <a:solidFill>
            <a:srgbClr val="FFFFFF">
              <a:alpha val="89804"/>
            </a:srgbClr>
          </a:solidFill>
        </p:spPr>
        <p:txBody>
          <a:bodyPr lIns="182880" tIns="548640" rIns="182880" bIns="182880" anchor="t">
            <a:noAutofit/>
          </a:bodyPr>
          <a:lstStyle>
            <a:lvl1pPr algn="ctr">
              <a:defRPr sz="3600">
                <a:solidFill>
                  <a:schemeClr val="tx2"/>
                </a:solidFill>
                <a:latin typeface="Domaine Display Bold" panose="020A0803080505060203" pitchFamily="18" charset="0"/>
              </a:defRPr>
            </a:lvl1pPr>
          </a:lstStyle>
          <a:p>
            <a:r>
              <a:rPr lang="en-US" dirty="0"/>
              <a:t>Main key point here</a:t>
            </a:r>
          </a:p>
        </p:txBody>
      </p:sp>
      <p:sp>
        <p:nvSpPr>
          <p:cNvPr id="5" name="Text Placeholder 26">
            <a:extLst>
              <a:ext uri="{FF2B5EF4-FFF2-40B4-BE49-F238E27FC236}">
                <a16:creationId xmlns:a16="http://schemas.microsoft.com/office/drawing/2014/main" id="{05252E1F-6C41-401B-9360-D1802EC700D7}"/>
              </a:ext>
            </a:extLst>
          </p:cNvPr>
          <p:cNvSpPr>
            <a:spLocks noGrp="1"/>
          </p:cNvSpPr>
          <p:nvPr>
            <p:ph type="body" sz="quarter" idx="21" hasCustomPrompt="1"/>
          </p:nvPr>
        </p:nvSpPr>
        <p:spPr>
          <a:xfrm>
            <a:off x="1181984" y="4334256"/>
            <a:ext cx="4199714" cy="663575"/>
          </a:xfrm>
        </p:spPr>
        <p:txBody>
          <a:bodyPr>
            <a:noAutofit/>
          </a:bodyPr>
          <a:lstStyle>
            <a:lvl1pPr algn="ctr">
              <a:defRPr sz="1800" b="0">
                <a:solidFill>
                  <a:schemeClr val="tx2"/>
                </a:solidFill>
              </a:defRPr>
            </a:lvl1pPr>
          </a:lstStyle>
          <a:p>
            <a:pPr lvl="0"/>
            <a:r>
              <a:rPr lang="en-US" dirty="0"/>
              <a:t>Descriptor text</a:t>
            </a:r>
          </a:p>
        </p:txBody>
      </p:sp>
    </p:spTree>
    <p:extLst>
      <p:ext uri="{BB962C8B-B14F-4D97-AF65-F5344CB8AC3E}">
        <p14:creationId xmlns:p14="http://schemas.microsoft.com/office/powerpoint/2010/main" val="136713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whi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49CCA5-38F1-484A-A634-B0FC725B10C2}"/>
              </a:ext>
            </a:extLst>
          </p:cNvPr>
          <p:cNvSpPr>
            <a:spLocks noGrp="1"/>
          </p:cNvSpPr>
          <p:nvPr>
            <p:ph type="title" hasCustomPrompt="1"/>
          </p:nvPr>
        </p:nvSpPr>
        <p:spPr>
          <a:xfrm>
            <a:off x="569913" y="2500844"/>
            <a:ext cx="4964734" cy="1208557"/>
          </a:xfrm>
        </p:spPr>
        <p:txBody>
          <a:bodyPr anchor="ctr">
            <a:noAutofit/>
          </a:bodyPr>
          <a:lstStyle>
            <a:lvl1pPr algn="r">
              <a:defRPr sz="3200" baseline="0">
                <a:solidFill>
                  <a:schemeClr val="tx2"/>
                </a:solidFill>
              </a:defRPr>
            </a:lvl1pPr>
          </a:lstStyle>
          <a:p>
            <a:r>
              <a:rPr lang="en-US" dirty="0"/>
              <a:t>Data slide title</a:t>
            </a:r>
          </a:p>
        </p:txBody>
      </p:sp>
    </p:spTree>
    <p:extLst>
      <p:ext uri="{BB962C8B-B14F-4D97-AF65-F5344CB8AC3E}">
        <p14:creationId xmlns:p14="http://schemas.microsoft.com/office/powerpoint/2010/main" val="2507072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point left with image">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07A3F327-514C-476E-944D-4F9A05690E27}"/>
              </a:ext>
            </a:extLst>
          </p:cNvPr>
          <p:cNvSpPr>
            <a:spLocks noGrp="1"/>
          </p:cNvSpPr>
          <p:nvPr>
            <p:ph type="pic" sz="quarter" idx="18"/>
          </p:nvPr>
        </p:nvSpPr>
        <p:spPr>
          <a:xfrm>
            <a:off x="4264182" y="384048"/>
            <a:ext cx="7543800" cy="5724144"/>
          </a:xfrm>
          <a:solidFill>
            <a:schemeClr val="bg1">
              <a:lumMod val="75000"/>
            </a:schemeClr>
          </a:solidFill>
        </p:spPr>
        <p:txBody>
          <a:bodyPr/>
          <a:lstStyle>
            <a:lvl1pPr algn="ctr">
              <a:defRPr b="0">
                <a:solidFill>
                  <a:schemeClr val="bg2"/>
                </a:solidFill>
              </a:defRPr>
            </a:lvl1pPr>
          </a:lstStyle>
          <a:p>
            <a:r>
              <a:rPr lang="en-US"/>
              <a:t>Click icon to add picture</a:t>
            </a:r>
            <a:endParaRPr lang="en-US" dirty="0"/>
          </a:p>
        </p:txBody>
      </p:sp>
      <p:sp>
        <p:nvSpPr>
          <p:cNvPr id="4" name="Rectangle 3">
            <a:extLst>
              <a:ext uri="{FF2B5EF4-FFF2-40B4-BE49-F238E27FC236}">
                <a16:creationId xmlns:a16="http://schemas.microsoft.com/office/drawing/2014/main" id="{AB2FC654-9271-43CB-BA39-F0D8EB52D014}"/>
              </a:ext>
            </a:extLst>
          </p:cNvPr>
          <p:cNvSpPr/>
          <p:nvPr userDrawn="1"/>
        </p:nvSpPr>
        <p:spPr>
          <a:xfrm>
            <a:off x="3931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001BEB8E-CD99-4BC1-BDBD-F76DEC5B99A0}"/>
              </a:ext>
            </a:extLst>
          </p:cNvPr>
          <p:cNvSpPr>
            <a:spLocks noGrp="1"/>
          </p:cNvSpPr>
          <p:nvPr>
            <p:ph type="body" sz="quarter" idx="25" hasCustomPrompt="1"/>
          </p:nvPr>
        </p:nvSpPr>
        <p:spPr>
          <a:xfrm>
            <a:off x="700837" y="2367176"/>
            <a:ext cx="3004787"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dirty="0"/>
              <a:t>Main key </a:t>
            </a:r>
            <a:br>
              <a:rPr lang="en-US" dirty="0"/>
            </a:br>
            <a:r>
              <a:rPr lang="en-US" dirty="0"/>
              <a:t>point here</a:t>
            </a:r>
          </a:p>
        </p:txBody>
      </p:sp>
    </p:spTree>
    <p:extLst>
      <p:ext uri="{BB962C8B-B14F-4D97-AF65-F5344CB8AC3E}">
        <p14:creationId xmlns:p14="http://schemas.microsoft.com/office/powerpoint/2010/main" val="3081729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point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B47B00-1269-4D64-A884-BB47A0E78019}"/>
              </a:ext>
            </a:extLst>
          </p:cNvPr>
          <p:cNvSpPr/>
          <p:nvPr userDrawn="1"/>
        </p:nvSpPr>
        <p:spPr>
          <a:xfrm>
            <a:off x="4264182" y="384048"/>
            <a:ext cx="7543742"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4" name="Rectangle 3">
            <a:extLst>
              <a:ext uri="{FF2B5EF4-FFF2-40B4-BE49-F238E27FC236}">
                <a16:creationId xmlns:a16="http://schemas.microsoft.com/office/drawing/2014/main" id="{7090E468-F200-4A58-B088-C8130EBF5113}"/>
              </a:ext>
            </a:extLst>
          </p:cNvPr>
          <p:cNvSpPr/>
          <p:nvPr userDrawn="1"/>
        </p:nvSpPr>
        <p:spPr>
          <a:xfrm>
            <a:off x="3931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D235F659-ECEA-44C1-B5CC-BD3D1C0F3A81}"/>
              </a:ext>
            </a:extLst>
          </p:cNvPr>
          <p:cNvSpPr>
            <a:spLocks noGrp="1"/>
          </p:cNvSpPr>
          <p:nvPr>
            <p:ph type="body" sz="quarter" idx="25" hasCustomPrompt="1"/>
          </p:nvPr>
        </p:nvSpPr>
        <p:spPr>
          <a:xfrm>
            <a:off x="700836" y="2368296"/>
            <a:ext cx="3004787"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dirty="0"/>
              <a:t>Main key</a:t>
            </a:r>
            <a:br>
              <a:rPr lang="en-US" dirty="0"/>
            </a:br>
            <a:r>
              <a:rPr lang="en-US" dirty="0"/>
              <a:t>point here</a:t>
            </a:r>
          </a:p>
        </p:txBody>
      </p:sp>
    </p:spTree>
    <p:extLst>
      <p:ext uri="{BB962C8B-B14F-4D97-AF65-F5344CB8AC3E}">
        <p14:creationId xmlns:p14="http://schemas.microsoft.com/office/powerpoint/2010/main" val="3437976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point right with image">
    <p:spTree>
      <p:nvGrpSpPr>
        <p:cNvPr id="1" name=""/>
        <p:cNvGrpSpPr/>
        <p:nvPr/>
      </p:nvGrpSpPr>
      <p:grpSpPr>
        <a:xfrm>
          <a:off x="0" y="0"/>
          <a:ext cx="0" cy="0"/>
          <a:chOff x="0" y="0"/>
          <a:chExt cx="0" cy="0"/>
        </a:xfrm>
      </p:grpSpPr>
      <p:sp>
        <p:nvSpPr>
          <p:cNvPr id="10" name="Picture Placeholder 15"/>
          <p:cNvSpPr>
            <a:spLocks noGrp="1"/>
          </p:cNvSpPr>
          <p:nvPr>
            <p:ph type="pic" sz="quarter" idx="18"/>
          </p:nvPr>
        </p:nvSpPr>
        <p:spPr>
          <a:xfrm>
            <a:off x="393192" y="384048"/>
            <a:ext cx="7543800" cy="5724144"/>
          </a:xfrm>
          <a:solidFill>
            <a:schemeClr val="bg1">
              <a:lumMod val="75000"/>
            </a:schemeClr>
          </a:solidFill>
        </p:spPr>
        <p:txBody>
          <a:bodyPr/>
          <a:lstStyle>
            <a:lvl1pPr algn="ctr">
              <a:defRPr b="0">
                <a:solidFill>
                  <a:schemeClr val="bg2"/>
                </a:solidFill>
              </a:defRPr>
            </a:lvl1pPr>
          </a:lstStyle>
          <a:p>
            <a:r>
              <a:rPr lang="en-US"/>
              <a:t>Click icon to add picture</a:t>
            </a:r>
            <a:endParaRPr lang="en-US" dirty="0"/>
          </a:p>
        </p:txBody>
      </p:sp>
      <p:sp>
        <p:nvSpPr>
          <p:cNvPr id="8" name="Rectangle 7"/>
          <p:cNvSpPr/>
          <p:nvPr userDrawn="1"/>
        </p:nvSpPr>
        <p:spPr>
          <a:xfrm>
            <a:off x="81655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VS Health Sans" panose="020B0504020202020204" pitchFamily="34" charset="0"/>
              <a:cs typeface="Open Sans" panose="020B0606030504020204" pitchFamily="34" charset="0"/>
            </a:endParaRPr>
          </a:p>
        </p:txBody>
      </p:sp>
      <p:sp>
        <p:nvSpPr>
          <p:cNvPr id="9" name="Text Placeholder 8"/>
          <p:cNvSpPr>
            <a:spLocks noGrp="1"/>
          </p:cNvSpPr>
          <p:nvPr>
            <p:ph type="body" sz="quarter" idx="25" hasCustomPrompt="1"/>
          </p:nvPr>
        </p:nvSpPr>
        <p:spPr>
          <a:xfrm>
            <a:off x="8473237" y="2355601"/>
            <a:ext cx="3004787"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dirty="0"/>
              <a:t>Main key </a:t>
            </a:r>
            <a:br>
              <a:rPr lang="en-US" dirty="0"/>
            </a:br>
            <a:r>
              <a:rPr lang="en-US" dirty="0"/>
              <a:t>point here</a:t>
            </a:r>
          </a:p>
        </p:txBody>
      </p:sp>
    </p:spTree>
    <p:extLst>
      <p:ext uri="{BB962C8B-B14F-4D97-AF65-F5344CB8AC3E}">
        <p14:creationId xmlns:p14="http://schemas.microsoft.com/office/powerpoint/2010/main" val="102066943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oint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9FBB05-3357-4780-A462-E1632F9687CD}"/>
              </a:ext>
            </a:extLst>
          </p:cNvPr>
          <p:cNvSpPr/>
          <p:nvPr userDrawn="1"/>
        </p:nvSpPr>
        <p:spPr>
          <a:xfrm>
            <a:off x="393192" y="384048"/>
            <a:ext cx="7543742"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4" name="Rectangle 3">
            <a:extLst>
              <a:ext uri="{FF2B5EF4-FFF2-40B4-BE49-F238E27FC236}">
                <a16:creationId xmlns:a16="http://schemas.microsoft.com/office/drawing/2014/main" id="{794A32FE-2810-42A8-B752-E7BE219BE9D4}"/>
              </a:ext>
            </a:extLst>
          </p:cNvPr>
          <p:cNvSpPr/>
          <p:nvPr userDrawn="1"/>
        </p:nvSpPr>
        <p:spPr>
          <a:xfrm>
            <a:off x="81655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9E36B78F-9812-4688-A185-63B8EC84F689}"/>
              </a:ext>
            </a:extLst>
          </p:cNvPr>
          <p:cNvSpPr>
            <a:spLocks noGrp="1"/>
          </p:cNvSpPr>
          <p:nvPr>
            <p:ph type="body" sz="quarter" idx="25" hasCustomPrompt="1"/>
          </p:nvPr>
        </p:nvSpPr>
        <p:spPr>
          <a:xfrm>
            <a:off x="8473237" y="2355601"/>
            <a:ext cx="3004787"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dirty="0"/>
              <a:t>Main key </a:t>
            </a:r>
            <a:br>
              <a:rPr lang="en-US" dirty="0"/>
            </a:br>
            <a:r>
              <a:rPr lang="en-US" dirty="0"/>
              <a:t>point here</a:t>
            </a:r>
          </a:p>
        </p:txBody>
      </p:sp>
    </p:spTree>
    <p:extLst>
      <p:ext uri="{BB962C8B-B14F-4D97-AF65-F5344CB8AC3E}">
        <p14:creationId xmlns:p14="http://schemas.microsoft.com/office/powerpoint/2010/main" val="384346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73936"/>
            <a:ext cx="8586216" cy="397764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baseline="0">
                <a:solidFill>
                  <a:schemeClr val="tx2"/>
                </a:solidFill>
              </a:defRPr>
            </a:lvl3pPr>
            <a:lvl4pPr marL="509588" indent="-161925">
              <a:spcBef>
                <a:spcPts val="600"/>
              </a:spcBef>
              <a:defRPr sz="1500" baseline="0">
                <a:solidFill>
                  <a:schemeClr val="tx2"/>
                </a:solidFill>
              </a:defRPr>
            </a:lvl4pPr>
            <a:lvl5pPr marL="682625" indent="-173038">
              <a:spcBef>
                <a:spcPts val="600"/>
              </a:spcBef>
              <a:defRPr sz="1500">
                <a:solidFill>
                  <a:schemeClr val="tx2"/>
                </a:solidFill>
              </a:defRPr>
            </a:lvl5pPr>
            <a:lvl6pPr marL="857250" indent="-174625">
              <a:defRPr sz="1500"/>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409929783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one-column layout</a:t>
            </a:r>
          </a:p>
        </p:txBody>
      </p:sp>
      <p:sp>
        <p:nvSpPr>
          <p:cNvPr id="9" name="Content Placeholder 2"/>
          <p:cNvSpPr>
            <a:spLocks noGrp="1"/>
          </p:cNvSpPr>
          <p:nvPr>
            <p:ph idx="1" hasCustomPrompt="1"/>
          </p:nvPr>
        </p:nvSpPr>
        <p:spPr bwMode="gray">
          <a:xfrm>
            <a:off x="557784" y="1774879"/>
            <a:ext cx="8586216" cy="3978221"/>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2625" indent="-173038">
              <a:buFont typeface="Arial" panose="020B0604020202020204" pitchFamily="34" charset="0"/>
              <a:buChar char="–"/>
              <a:defRPr sz="1500" baseline="0"/>
            </a:lvl6pPr>
            <a:lvl7pPr marL="857250" indent="-174625">
              <a:spcBef>
                <a:spcPts val="600"/>
              </a:spcBef>
              <a:buFont typeface="Arial" panose="020B0604020202020204" pitchFamily="34" charset="0"/>
              <a:buChar char="•"/>
              <a:defRPr sz="1500" baseline="0">
                <a:solidFill>
                  <a:schemeClr val="tx2"/>
                </a:solidFill>
              </a:defRPr>
            </a:lvl7pPr>
            <a:lvl8pPr marL="1030288" indent="-173038">
              <a:spcBef>
                <a:spcPts val="600"/>
              </a:spcBef>
              <a:buFont typeface="Arial" panose="020B0604020202020204" pitchFamily="34" charset="0"/>
              <a:buChar char="–"/>
              <a:defRPr sz="1500" baseline="0">
                <a:solidFill>
                  <a:schemeClr val="tx2"/>
                </a:solidFill>
              </a:defRPr>
            </a:lvl8pPr>
            <a:lvl9pPr marL="1203325" indent="-173038">
              <a:spcBef>
                <a:spcPts val="600"/>
              </a:spcBef>
              <a:buFont typeface="Arial" panose="020B0604020202020204" pitchFamily="34" charset="0"/>
              <a:buChar char="•"/>
              <a:defRPr sz="15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424699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0" name="Picture Placeholder 5"/>
          <p:cNvSpPr>
            <a:spLocks noGrp="1"/>
          </p:cNvSpPr>
          <p:nvPr>
            <p:ph type="pic" sz="quarter" idx="12" hasCustomPrompt="1"/>
          </p:nvPr>
        </p:nvSpPr>
        <p:spPr>
          <a:xfrm>
            <a:off x="0" y="0"/>
            <a:ext cx="12191999" cy="6858000"/>
          </a:xfrm>
          <a:solidFill>
            <a:schemeClr val="bg1">
              <a:lumMod val="75000"/>
            </a:schemeClr>
          </a:solidFill>
        </p:spPr>
        <p:txBody>
          <a:bodyPr rIns="457200"/>
          <a:lstStyle>
            <a:lvl1pPr algn="r">
              <a:defRPr sz="2000" b="1" baseline="0">
                <a:solidFill>
                  <a:schemeClr val="bg1"/>
                </a:solidFill>
              </a:defRPr>
            </a:lvl1pPr>
          </a:lstStyle>
          <a:p>
            <a:br>
              <a:rPr lang="en-US" dirty="0"/>
            </a:br>
            <a:br>
              <a:rPr lang="en-US" dirty="0"/>
            </a:br>
            <a:br>
              <a:rPr lang="en-US" dirty="0"/>
            </a:br>
            <a:r>
              <a:rPr lang="en-US" dirty="0"/>
              <a:t>Click icon to add picture</a:t>
            </a:r>
          </a:p>
        </p:txBody>
      </p:sp>
      <p:sp>
        <p:nvSpPr>
          <p:cNvPr id="24" name="Title 1"/>
          <p:cNvSpPr>
            <a:spLocks noGrp="1"/>
          </p:cNvSpPr>
          <p:nvPr>
            <p:ph type="ctrTitle" hasCustomPrompt="1"/>
          </p:nvPr>
        </p:nvSpPr>
        <p:spPr>
          <a:xfrm>
            <a:off x="568670" y="850392"/>
            <a:ext cx="4178808" cy="5157216"/>
          </a:xfrm>
          <a:solidFill>
            <a:srgbClr val="FFFFFF">
              <a:alpha val="89804"/>
            </a:srgbClr>
          </a:solidFill>
        </p:spPr>
        <p:txBody>
          <a:bodyPr lIns="420624" tIns="457200" rIns="365760" bIns="182880" anchor="t">
            <a:noAutofit/>
          </a:bodyPr>
          <a:lstStyle>
            <a:lvl1pPr algn="l">
              <a:defRPr sz="4000">
                <a:solidFill>
                  <a:schemeClr val="tx2"/>
                </a:solidFill>
                <a:latin typeface="Domaine Display Bold" panose="020A0803080505060203" pitchFamily="18" charset="0"/>
              </a:defRPr>
            </a:lvl1pPr>
          </a:lstStyle>
          <a:p>
            <a:r>
              <a:rPr lang="en-US" dirty="0"/>
              <a:t>Presentation title here</a:t>
            </a:r>
          </a:p>
        </p:txBody>
      </p:sp>
      <p:sp>
        <p:nvSpPr>
          <p:cNvPr id="14" name="Text Placeholder 4"/>
          <p:cNvSpPr>
            <a:spLocks noGrp="1"/>
          </p:cNvSpPr>
          <p:nvPr>
            <p:ph type="body" sz="quarter" idx="16" hasCustomPrompt="1"/>
          </p:nvPr>
        </p:nvSpPr>
        <p:spPr>
          <a:xfrm>
            <a:off x="1007582" y="3063240"/>
            <a:ext cx="3282696" cy="1262324"/>
          </a:xfrm>
        </p:spPr>
        <p:txBody>
          <a:bodyPr/>
          <a:lstStyle>
            <a:lvl1pPr>
              <a:defRPr sz="1500" b="1">
                <a:solidFill>
                  <a:schemeClr val="tx2"/>
                </a:solidFill>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cxnSp>
        <p:nvCxnSpPr>
          <p:cNvPr id="8" name="Straight Connector 7">
            <a:extLst>
              <a:ext uri="{FF2B5EF4-FFF2-40B4-BE49-F238E27FC236}">
                <a16:creationId xmlns:a16="http://schemas.microsoft.com/office/drawing/2014/main" id="{4223C47C-5CA0-462A-866B-7B52C2AF870E}"/>
              </a:ext>
            </a:extLst>
          </p:cNvPr>
          <p:cNvCxnSpPr/>
          <p:nvPr userDrawn="1"/>
        </p:nvCxnSpPr>
        <p:spPr>
          <a:xfrm>
            <a:off x="1023076" y="2705696"/>
            <a:ext cx="393596"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D1944D6-D40E-45EF-BA6F-F23CCA0616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654" y="5196313"/>
            <a:ext cx="1625360" cy="321501"/>
          </a:xfrm>
          <a:prstGeom prst="rect">
            <a:avLst/>
          </a:prstGeom>
        </p:spPr>
      </p:pic>
    </p:spTree>
    <p:extLst>
      <p:ext uri="{BB962C8B-B14F-4D97-AF65-F5344CB8AC3E}">
        <p14:creationId xmlns:p14="http://schemas.microsoft.com/office/powerpoint/2010/main" val="63070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lvl1pPr>
          </a:lstStyle>
          <a:p>
            <a:r>
              <a:rPr lang="en-US" dirty="0"/>
              <a:t>Click to add title for two-column layout</a:t>
            </a:r>
          </a:p>
        </p:txBody>
      </p:sp>
      <p:sp>
        <p:nvSpPr>
          <p:cNvPr id="8" name="Content Placeholder 2"/>
          <p:cNvSpPr>
            <a:spLocks noGrp="1"/>
          </p:cNvSpPr>
          <p:nvPr>
            <p:ph idx="15" hasCustomPrompt="1"/>
          </p:nvPr>
        </p:nvSpPr>
        <p:spPr bwMode="gray">
          <a:xfrm>
            <a:off x="557784" y="1773936"/>
            <a:ext cx="5029200" cy="3974607"/>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60425" indent="-173038">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5" name="Content Placeholder 2"/>
          <p:cNvSpPr>
            <a:spLocks noGrp="1"/>
          </p:cNvSpPr>
          <p:nvPr>
            <p:ph idx="16" hasCustomPrompt="1"/>
          </p:nvPr>
        </p:nvSpPr>
        <p:spPr bwMode="gray">
          <a:xfrm>
            <a:off x="6391656" y="1773936"/>
            <a:ext cx="5029200" cy="3974607"/>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60425" indent="-173038">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3393997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three-column layout</a:t>
            </a:r>
          </a:p>
        </p:txBody>
      </p:sp>
      <p:sp>
        <p:nvSpPr>
          <p:cNvPr id="8" name="Content Placeholder 2"/>
          <p:cNvSpPr>
            <a:spLocks noGrp="1"/>
          </p:cNvSpPr>
          <p:nvPr>
            <p:ph idx="15" hasCustomPrompt="1"/>
          </p:nvPr>
        </p:nvSpPr>
        <p:spPr bwMode="gray">
          <a:xfrm>
            <a:off x="557783" y="1773936"/>
            <a:ext cx="3460179"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9" name="Content Placeholder 2"/>
          <p:cNvSpPr>
            <a:spLocks noGrp="1"/>
          </p:cNvSpPr>
          <p:nvPr>
            <p:ph idx="16" hasCustomPrompt="1"/>
          </p:nvPr>
        </p:nvSpPr>
        <p:spPr bwMode="gray">
          <a:xfrm>
            <a:off x="4352725" y="1773936"/>
            <a:ext cx="3460179"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10" name="Content Placeholder 2"/>
          <p:cNvSpPr>
            <a:spLocks noGrp="1"/>
          </p:cNvSpPr>
          <p:nvPr>
            <p:ph idx="17" hasCustomPrompt="1"/>
          </p:nvPr>
        </p:nvSpPr>
        <p:spPr bwMode="gray">
          <a:xfrm>
            <a:off x="8147668" y="1773936"/>
            <a:ext cx="3460179"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920309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four-column layout</a:t>
            </a:r>
          </a:p>
        </p:txBody>
      </p:sp>
      <p:sp>
        <p:nvSpPr>
          <p:cNvPr id="23" name="Content Placeholder 2"/>
          <p:cNvSpPr>
            <a:spLocks noGrp="1"/>
          </p:cNvSpPr>
          <p:nvPr>
            <p:ph sz="half" idx="1" hasCustomPrompt="1"/>
          </p:nvPr>
        </p:nvSpPr>
        <p:spPr bwMode="gray">
          <a:xfrm>
            <a:off x="557784" y="1773936"/>
            <a:ext cx="2505456"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7" name="Content Placeholder 2"/>
          <p:cNvSpPr>
            <a:spLocks noGrp="1"/>
          </p:cNvSpPr>
          <p:nvPr>
            <p:ph sz="half" idx="10" hasCustomPrompt="1"/>
          </p:nvPr>
        </p:nvSpPr>
        <p:spPr bwMode="gray">
          <a:xfrm>
            <a:off x="3410712" y="1773936"/>
            <a:ext cx="2505456"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8" name="Content Placeholder 2"/>
          <p:cNvSpPr>
            <a:spLocks noGrp="1"/>
          </p:cNvSpPr>
          <p:nvPr>
            <p:ph sz="half" idx="11" hasCustomPrompt="1"/>
          </p:nvPr>
        </p:nvSpPr>
        <p:spPr bwMode="gray">
          <a:xfrm>
            <a:off x="6254496" y="1773936"/>
            <a:ext cx="2505456"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9" name="Content Placeholder 2"/>
          <p:cNvSpPr>
            <a:spLocks noGrp="1"/>
          </p:cNvSpPr>
          <p:nvPr>
            <p:ph sz="half" idx="12" hasCustomPrompt="1"/>
          </p:nvPr>
        </p:nvSpPr>
        <p:spPr bwMode="gray">
          <a:xfrm>
            <a:off x="9098280" y="1773936"/>
            <a:ext cx="2505456"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2158050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lvl1pPr>
          </a:lstStyle>
          <a:p>
            <a:r>
              <a:rPr lang="en-US" dirty="0"/>
              <a:t>Click to add title</a:t>
            </a:r>
          </a:p>
        </p:txBody>
      </p:sp>
    </p:spTree>
    <p:extLst>
      <p:ext uri="{BB962C8B-B14F-4D97-AF65-F5344CB8AC3E}">
        <p14:creationId xmlns:p14="http://schemas.microsoft.com/office/powerpoint/2010/main" val="3633916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 gray background">
    <p:spTree>
      <p:nvGrpSpPr>
        <p:cNvPr id="1" name=""/>
        <p:cNvGrpSpPr/>
        <p:nvPr/>
      </p:nvGrpSpPr>
      <p:grpSpPr>
        <a:xfrm>
          <a:off x="0" y="0"/>
          <a:ext cx="0" cy="0"/>
          <a:chOff x="0" y="0"/>
          <a:chExt cx="0" cy="0"/>
        </a:xfrm>
      </p:grpSpPr>
      <p:sp>
        <p:nvSpPr>
          <p:cNvPr id="4" name="Rectangle 3"/>
          <p:cNvSpPr/>
          <p:nvPr userDrawn="1"/>
        </p:nvSpPr>
        <p:spPr>
          <a:xfrm>
            <a:off x="380901" y="384048"/>
            <a:ext cx="11427023"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2" name="Title 1"/>
          <p:cNvSpPr>
            <a:spLocks noGrp="1"/>
          </p:cNvSpPr>
          <p:nvPr>
            <p:ph type="title" hasCustomPrompt="1"/>
          </p:nvPr>
        </p:nvSpPr>
        <p:spPr>
          <a:xfrm>
            <a:off x="713232" y="649224"/>
            <a:ext cx="9665208" cy="713232"/>
          </a:xfrm>
        </p:spPr>
        <p:txBody>
          <a:bodyPr/>
          <a:lstStyle>
            <a:lvl1pPr>
              <a:defRPr/>
            </a:lvl1pPr>
          </a:lstStyle>
          <a:p>
            <a:r>
              <a:rPr lang="en-US" dirty="0"/>
              <a:t>Click to add title</a:t>
            </a:r>
          </a:p>
        </p:txBody>
      </p:sp>
    </p:spTree>
    <p:extLst>
      <p:ext uri="{BB962C8B-B14F-4D97-AF65-F5344CB8AC3E}">
        <p14:creationId xmlns:p14="http://schemas.microsoft.com/office/powerpoint/2010/main" val="3458800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6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A7E160F-F0F8-4CE7-AB7E-96292B648AFD}"/>
              </a:ext>
            </a:extLst>
          </p:cNvPr>
          <p:cNvSpPr>
            <a:spLocks noGrp="1"/>
          </p:cNvSpPr>
          <p:nvPr>
            <p:ph type="pic" sz="quarter" idx="12"/>
          </p:nvPr>
        </p:nvSpPr>
        <p:spPr>
          <a:xfrm>
            <a:off x="1" y="0"/>
            <a:ext cx="12188824" cy="6858000"/>
          </a:xfrm>
          <a:solidFill>
            <a:schemeClr val="bg1">
              <a:lumMod val="75000"/>
            </a:schemeClr>
          </a:solidFill>
        </p:spPr>
        <p:txBody>
          <a:bodyPr/>
          <a:lstStyle>
            <a:lvl1pPr algn="ctr">
              <a:defRPr b="0"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0717894E-E48C-40D5-825E-1804DD2655C9}"/>
              </a:ext>
            </a:extLst>
          </p:cNvPr>
          <p:cNvSpPr>
            <a:spLocks noGrp="1"/>
          </p:cNvSpPr>
          <p:nvPr>
            <p:ph type="ctrTitle" hasCustomPrompt="1"/>
          </p:nvPr>
        </p:nvSpPr>
        <p:spPr>
          <a:xfrm>
            <a:off x="729222" y="1406387"/>
            <a:ext cx="3923801" cy="3538233"/>
          </a:xfrm>
        </p:spPr>
        <p:txBody>
          <a:bodyPr anchor="ctr">
            <a:noAutofit/>
          </a:bodyPr>
          <a:lstStyle>
            <a:lvl1pPr algn="l">
              <a:lnSpc>
                <a:spcPct val="80000"/>
              </a:lnSpc>
              <a:defRPr sz="6600" baseline="0">
                <a:solidFill>
                  <a:schemeClr val="bg1"/>
                </a:solidFill>
                <a:latin typeface="Domaine Display Bold" panose="020A0803080505060203" pitchFamily="18" charset="0"/>
              </a:defRPr>
            </a:lvl1pPr>
          </a:lstStyle>
          <a:p>
            <a:r>
              <a:rPr lang="en-US" dirty="0"/>
              <a:t>Closing text</a:t>
            </a:r>
          </a:p>
        </p:txBody>
      </p:sp>
      <p:pic>
        <p:nvPicPr>
          <p:cNvPr id="6" name="Graphic 5">
            <a:extLst>
              <a:ext uri="{FF2B5EF4-FFF2-40B4-BE49-F238E27FC236}">
                <a16:creationId xmlns:a16="http://schemas.microsoft.com/office/drawing/2014/main" id="{ABCEA304-D8DA-401F-9481-84CC90FD447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1774240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AF90D2E-188D-4A08-9D1D-DDD84C7F13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4762" y="2927799"/>
            <a:ext cx="4540251" cy="898075"/>
          </a:xfrm>
          <a:prstGeom prst="rect">
            <a:avLst/>
          </a:prstGeom>
        </p:spPr>
      </p:pic>
      <p:sp>
        <p:nvSpPr>
          <p:cNvPr id="11" name="Rectangle 10">
            <a:extLst>
              <a:ext uri="{FF2B5EF4-FFF2-40B4-BE49-F238E27FC236}">
                <a16:creationId xmlns:a16="http://schemas.microsoft.com/office/drawing/2014/main" id="{E1268719-E45D-4DB9-A5CE-3920E9240B44}"/>
              </a:ext>
            </a:extLst>
          </p:cNvPr>
          <p:cNvSpPr/>
          <p:nvPr userDrawn="1"/>
        </p:nvSpPr>
        <p:spPr>
          <a:xfrm>
            <a:off x="0" y="5779008"/>
            <a:ext cx="12188825"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Open Sans" panose="020B0606030504020204" pitchFamily="34" charset="0"/>
            </a:endParaRPr>
          </a:p>
        </p:txBody>
      </p:sp>
    </p:spTree>
    <p:extLst>
      <p:ext uri="{BB962C8B-B14F-4D97-AF65-F5344CB8AC3E}">
        <p14:creationId xmlns:p14="http://schemas.microsoft.com/office/powerpoint/2010/main" val="3804135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0" y="0"/>
            <a:ext cx="1218882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Open Sans" panose="020B0606030504020204" pitchFamily="34" charset="0"/>
            </a:endParaRPr>
          </a:p>
        </p:txBody>
      </p:sp>
      <p:pic>
        <p:nvPicPr>
          <p:cNvPr id="4" name="Graphic 3">
            <a:extLst>
              <a:ext uri="{FF2B5EF4-FFF2-40B4-BE49-F238E27FC236}">
                <a16:creationId xmlns:a16="http://schemas.microsoft.com/office/drawing/2014/main" id="{AF4C4A51-6068-44FA-A7A5-6571D98144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4762" y="2927799"/>
            <a:ext cx="4540251" cy="898075"/>
          </a:xfrm>
          <a:prstGeom prst="rect">
            <a:avLst/>
          </a:prstGeom>
        </p:spPr>
      </p:pic>
    </p:spTree>
    <p:extLst>
      <p:ext uri="{BB962C8B-B14F-4D97-AF65-F5344CB8AC3E}">
        <p14:creationId xmlns:p14="http://schemas.microsoft.com/office/powerpoint/2010/main" val="1097619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DA30-92B2-44C2-9571-26F96CD6ECF9}"/>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B3C87D8B-441C-4069-B20F-D3DE8DA2BEC9}"/>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65ED4A-9B21-4935-8B38-5622370BE1B4}"/>
              </a:ext>
            </a:extLst>
          </p:cNvPr>
          <p:cNvSpPr>
            <a:spLocks noGrp="1"/>
          </p:cNvSpPr>
          <p:nvPr>
            <p:ph type="dt" sz="half" idx="10"/>
          </p:nvPr>
        </p:nvSpPr>
        <p:spPr/>
        <p:txBody>
          <a:bodyPr/>
          <a:lstStyle/>
          <a:p>
            <a:fld id="{A803D977-2A21-49F9-A136-A45E7033DEBA}" type="datetimeFigureOut">
              <a:rPr lang="en-US" smtClean="0"/>
              <a:t>6/27/2023</a:t>
            </a:fld>
            <a:endParaRPr lang="en-US"/>
          </a:p>
        </p:txBody>
      </p:sp>
      <p:sp>
        <p:nvSpPr>
          <p:cNvPr id="5" name="Footer Placeholder 4">
            <a:extLst>
              <a:ext uri="{FF2B5EF4-FFF2-40B4-BE49-F238E27FC236}">
                <a16:creationId xmlns:a16="http://schemas.microsoft.com/office/drawing/2014/main" id="{E2783F43-9907-40D0-9CDB-1E512F60E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A335D-3334-4DC9-965D-BB540BEE5757}"/>
              </a:ext>
            </a:extLst>
          </p:cNvPr>
          <p:cNvSpPr>
            <a:spLocks noGrp="1"/>
          </p:cNvSpPr>
          <p:nvPr>
            <p:ph type="sldNum" sz="quarter" idx="12"/>
          </p:nvPr>
        </p:nvSpPr>
        <p:spPr/>
        <p:txBody>
          <a:bodyPr/>
          <a:lstStyle/>
          <a:p>
            <a:fld id="{C134E9F7-1733-44CD-A8F0-93C35CA0FC5E}" type="slidenum">
              <a:rPr lang="en-US" smtClean="0"/>
              <a:t>‹#›</a:t>
            </a:fld>
            <a:endParaRPr lang="en-US"/>
          </a:p>
        </p:txBody>
      </p:sp>
    </p:spTree>
    <p:extLst>
      <p:ext uri="{BB962C8B-B14F-4D97-AF65-F5344CB8AC3E}">
        <p14:creationId xmlns:p14="http://schemas.microsoft.com/office/powerpoint/2010/main" val="805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p:cNvSpPr/>
          <p:nvPr userDrawn="1"/>
        </p:nvSpPr>
        <p:spPr>
          <a:xfrm>
            <a:off x="2715768" y="389319"/>
            <a:ext cx="9098666"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6" name="Picture Placeholder 15"/>
          <p:cNvSpPr>
            <a:spLocks noGrp="1"/>
          </p:cNvSpPr>
          <p:nvPr>
            <p:ph type="pic" sz="quarter" idx="15"/>
          </p:nvPr>
        </p:nvSpPr>
        <p:spPr>
          <a:xfrm>
            <a:off x="383948" y="1024128"/>
            <a:ext cx="5804928" cy="4443984"/>
          </a:xfrm>
          <a:solidFill>
            <a:schemeClr val="bg1">
              <a:lumMod val="75000"/>
            </a:schemeClr>
          </a:solidFill>
        </p:spPr>
        <p:txBody>
          <a:bodyPr/>
          <a:lstStyle>
            <a:lvl1pPr algn="ctr">
              <a:defRPr b="0">
                <a:solidFill>
                  <a:schemeClr val="bg1"/>
                </a:solidFill>
              </a:defRPr>
            </a:lvl1pPr>
          </a:lstStyle>
          <a:p>
            <a:r>
              <a:rPr lang="en-US"/>
              <a:t>Click icon to add picture</a:t>
            </a:r>
            <a:endParaRPr lang="en-US" dirty="0"/>
          </a:p>
        </p:txBody>
      </p:sp>
      <p:sp>
        <p:nvSpPr>
          <p:cNvPr id="7" name="Title 1"/>
          <p:cNvSpPr>
            <a:spLocks noGrp="1"/>
          </p:cNvSpPr>
          <p:nvPr>
            <p:ph type="title" hasCustomPrompt="1"/>
          </p:nvPr>
        </p:nvSpPr>
        <p:spPr>
          <a:xfrm>
            <a:off x="7221880" y="1167898"/>
            <a:ext cx="3684705" cy="890028"/>
          </a:xfrm>
        </p:spPr>
        <p:txBody>
          <a:bodyPr anchor="b">
            <a:noAutofit/>
          </a:bodyPr>
          <a:lstStyle>
            <a:lvl1pPr>
              <a:defRPr sz="3600">
                <a:solidFill>
                  <a:schemeClr val="tx2"/>
                </a:solidFill>
                <a:latin typeface="Domaine Display Bold" panose="020A0803080505060203" pitchFamily="18" charset="0"/>
              </a:defRPr>
            </a:lvl1pPr>
          </a:lstStyle>
          <a:p>
            <a:r>
              <a:rPr lang="en-US" dirty="0"/>
              <a:t>Agenda</a:t>
            </a:r>
          </a:p>
        </p:txBody>
      </p:sp>
      <p:sp>
        <p:nvSpPr>
          <p:cNvPr id="9" name="Text Placeholder 8"/>
          <p:cNvSpPr>
            <a:spLocks noGrp="1"/>
          </p:cNvSpPr>
          <p:nvPr>
            <p:ph type="body" sz="quarter" idx="16" hasCustomPrompt="1"/>
          </p:nvPr>
        </p:nvSpPr>
        <p:spPr>
          <a:xfrm>
            <a:off x="7221879" y="2825587"/>
            <a:ext cx="3681473" cy="2407316"/>
          </a:xfrm>
        </p:spPr>
        <p:txBody>
          <a:bodyPr>
            <a:noAutofit/>
          </a:bodyPr>
          <a:lstStyle>
            <a:lvl1pPr>
              <a:defRPr sz="1500" b="0" baseline="0">
                <a:solidFill>
                  <a:schemeClr val="tx2"/>
                </a:solidFill>
              </a:defRPr>
            </a:lvl1pPr>
          </a:lstStyle>
          <a:p>
            <a:pPr lvl="0"/>
            <a:r>
              <a:rPr lang="en-US" dirty="0"/>
              <a:t>Text here </a:t>
            </a:r>
            <a:br>
              <a:rPr lang="en-US" dirty="0"/>
            </a:br>
            <a:endParaRPr lang="en-US" dirty="0"/>
          </a:p>
        </p:txBody>
      </p:sp>
    </p:spTree>
    <p:extLst>
      <p:ext uri="{BB962C8B-B14F-4D97-AF65-F5344CB8AC3E}">
        <p14:creationId xmlns:p14="http://schemas.microsoft.com/office/powerpoint/2010/main" val="2798868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E6511AE-A775-4E51-8786-E65C98A18A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31"/>
            <a:ext cx="1617485" cy="319943"/>
          </a:xfrm>
          <a:prstGeom prst="rect">
            <a:avLst/>
          </a:prstGeom>
        </p:spPr>
      </p:pic>
      <p:sp>
        <p:nvSpPr>
          <p:cNvPr id="2" name="Title 1"/>
          <p:cNvSpPr>
            <a:spLocks noGrp="1"/>
          </p:cNvSpPr>
          <p:nvPr>
            <p:ph type="ctrTitle" hasCustomPrompt="1"/>
          </p:nvPr>
        </p:nvSpPr>
        <p:spPr>
          <a:xfrm>
            <a:off x="2199532" y="1382595"/>
            <a:ext cx="7789762" cy="2011680"/>
          </a:xfrm>
        </p:spPr>
        <p:txBody>
          <a:bodyPr rIns="0" anchor="b" anchorCtr="0"/>
          <a:lstStyle>
            <a:lvl1pPr algn="ctr">
              <a:lnSpc>
                <a:spcPct val="90000"/>
              </a:lnSpc>
              <a:defRPr sz="4799">
                <a:solidFill>
                  <a:schemeClr val="accent2"/>
                </a:solidFill>
              </a:defRPr>
            </a:lvl1pPr>
          </a:lstStyle>
          <a:p>
            <a:r>
              <a:rPr lang="en-US" dirty="0"/>
              <a:t>Click to add title</a:t>
            </a: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9" name="Subtitle 2"/>
          <p:cNvSpPr>
            <a:spLocks noGrp="1"/>
          </p:cNvSpPr>
          <p:nvPr>
            <p:ph type="subTitle" idx="1" hasCustomPrompt="1"/>
          </p:nvPr>
        </p:nvSpPr>
        <p:spPr>
          <a:xfrm>
            <a:off x="813753" y="3540894"/>
            <a:ext cx="10561320" cy="347472"/>
          </a:xfrm>
        </p:spPr>
        <p:txBody>
          <a:bodyPr/>
          <a:lstStyle>
            <a:lvl1pPr marL="0" indent="0" algn="ctr">
              <a:spcBef>
                <a:spcPts val="600"/>
              </a:spcBef>
              <a:buNone/>
              <a:defRPr sz="1500" b="0">
                <a:solidFill>
                  <a:schemeClr val="tx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612125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p:cNvSpPr/>
          <p:nvPr userDrawn="1"/>
        </p:nvSpPr>
        <p:spPr bwMode="gray">
          <a:xfrm>
            <a:off x="1" y="0"/>
            <a:ext cx="12188825" cy="68580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b="1" dirty="0">
              <a:solidFill>
                <a:schemeClr val="bg1"/>
              </a:solidFill>
            </a:endParaRPr>
          </a:p>
        </p:txBody>
      </p:sp>
      <p:sp>
        <p:nvSpPr>
          <p:cNvPr id="2" name="Title 1"/>
          <p:cNvSpPr>
            <a:spLocks noGrp="1"/>
          </p:cNvSpPr>
          <p:nvPr>
            <p:ph type="ctrTitle" hasCustomPrompt="1"/>
          </p:nvPr>
        </p:nvSpPr>
        <p:spPr>
          <a:xfrm>
            <a:off x="2199532" y="1382595"/>
            <a:ext cx="7789762" cy="2011680"/>
          </a:xfrm>
        </p:spPr>
        <p:txBody>
          <a:bodyPr rIns="0" anchor="b" anchorCtr="0"/>
          <a:lstStyle>
            <a:lvl1pPr algn="ctr">
              <a:lnSpc>
                <a:spcPct val="90000"/>
              </a:lnSpc>
              <a:defRPr sz="4799">
                <a:solidFill>
                  <a:schemeClr val="bg1"/>
                </a:solidFill>
              </a:defRPr>
            </a:lvl1pPr>
          </a:lstStyle>
          <a:p>
            <a:r>
              <a:rPr lang="en-US" dirty="0"/>
              <a:t>Click to add title</a:t>
            </a: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9" name="Subtitle 2"/>
          <p:cNvSpPr>
            <a:spLocks noGrp="1"/>
          </p:cNvSpPr>
          <p:nvPr>
            <p:ph type="subTitle" idx="1" hasCustomPrompt="1"/>
          </p:nvPr>
        </p:nvSpPr>
        <p:spPr>
          <a:xfrm>
            <a:off x="813753" y="3540894"/>
            <a:ext cx="10561320" cy="347472"/>
          </a:xfrm>
        </p:spPr>
        <p:txBody>
          <a:bodyPr/>
          <a:lstStyle>
            <a:lvl1pPr marL="0" indent="0" algn="ctr">
              <a:spcBef>
                <a:spcPts val="600"/>
              </a:spcBef>
              <a:buNone/>
              <a:defRPr sz="1500" b="0">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subtitle</a:t>
            </a:r>
          </a:p>
        </p:txBody>
      </p:sp>
      <p:pic>
        <p:nvPicPr>
          <p:cNvPr id="11" name="Graphic 10">
            <a:extLst>
              <a:ext uri="{FF2B5EF4-FFF2-40B4-BE49-F238E27FC236}">
                <a16:creationId xmlns:a16="http://schemas.microsoft.com/office/drawing/2014/main" id="{B9908177-2809-4D14-8626-0A08DF04EE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31"/>
            <a:ext cx="1617485" cy="319943"/>
          </a:xfrm>
          <a:prstGeom prst="rect">
            <a:avLst/>
          </a:prstGeom>
        </p:spPr>
      </p:pic>
    </p:spTree>
    <p:extLst>
      <p:ext uri="{BB962C8B-B14F-4D97-AF65-F5344CB8AC3E}">
        <p14:creationId xmlns:p14="http://schemas.microsoft.com/office/powerpoint/2010/main" val="4073276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88825" cy="6858000"/>
          </a:xfrm>
          <a:prstGeom prst="rect">
            <a:avLst/>
          </a:prstGeom>
          <a:solidFill>
            <a:schemeClr val="bg1">
              <a:lumMod val="75000"/>
            </a:schemeClr>
          </a:solidFill>
        </p:spPr>
        <p:txBody>
          <a:bodyPr anchor="ctr"/>
          <a:lstStyle>
            <a:lvl1pPr marL="0" marR="0" indent="0" algn="ctr" defTabSz="457063"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8" name="Graphic 7">
            <a:extLst>
              <a:ext uri="{FF2B5EF4-FFF2-40B4-BE49-F238E27FC236}">
                <a16:creationId xmlns:a16="http://schemas.microsoft.com/office/drawing/2014/main" id="{DAD85B32-80CC-40DF-850D-58F93AF7A9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0543" y="6044342"/>
            <a:ext cx="1994679" cy="394553"/>
          </a:xfrm>
          <a:prstGeom prst="rect">
            <a:avLst/>
          </a:prstGeom>
        </p:spPr>
      </p:pic>
      <p:sp>
        <p:nvSpPr>
          <p:cNvPr id="2" name="Title 1"/>
          <p:cNvSpPr>
            <a:spLocks noGrp="1"/>
          </p:cNvSpPr>
          <p:nvPr>
            <p:ph type="ctrTitle" hasCustomPrompt="1"/>
          </p:nvPr>
        </p:nvSpPr>
        <p:spPr>
          <a:xfrm>
            <a:off x="557786" y="1516927"/>
            <a:ext cx="4681728" cy="2011680"/>
          </a:xfrm>
        </p:spPr>
        <p:txBody>
          <a:bodyPr rIns="0" anchor="b" anchorCtr="0"/>
          <a:lstStyle>
            <a:lvl1pPr>
              <a:lnSpc>
                <a:spcPct val="90000"/>
              </a:lnSpc>
              <a:defRPr sz="3999">
                <a:solidFill>
                  <a:schemeClr val="bg1"/>
                </a:solidFill>
              </a:defRPr>
            </a:lvl1pPr>
          </a:lstStyle>
          <a:p>
            <a:r>
              <a:rPr lang="en-US" dirty="0"/>
              <a:t>Click to add title</a:t>
            </a:r>
          </a:p>
        </p:txBody>
      </p:sp>
      <p:sp>
        <p:nvSpPr>
          <p:cNvPr id="15" name="Text Placeholder 4"/>
          <p:cNvSpPr>
            <a:spLocks noGrp="1"/>
          </p:cNvSpPr>
          <p:nvPr>
            <p:ph type="body" sz="quarter" idx="17" hasCustomPrompt="1"/>
          </p:nvPr>
        </p:nvSpPr>
        <p:spPr>
          <a:xfrm>
            <a:off x="557785" y="3765543"/>
            <a:ext cx="3582017" cy="1262324"/>
          </a:xfrm>
        </p:spPr>
        <p:txBody>
          <a:bodyPr/>
          <a:lstStyle>
            <a:lvl1pPr>
              <a:defRPr sz="1500" b="1">
                <a:solidFill>
                  <a:schemeClr val="bg1"/>
                </a:solidFill>
              </a:defRPr>
            </a:lvl1pPr>
            <a:lvl2pPr marL="0" indent="0">
              <a:spcBef>
                <a:spcPts val="0"/>
              </a:spcBef>
              <a:spcAft>
                <a:spcPts val="2399"/>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Tree>
    <p:extLst>
      <p:ext uri="{BB962C8B-B14F-4D97-AF65-F5344CB8AC3E}">
        <p14:creationId xmlns:p14="http://schemas.microsoft.com/office/powerpoint/2010/main" val="3417223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8"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sp>
        <p:nvSpPr>
          <p:cNvPr id="14" name="Rectangle 13">
            <a:extLst>
              <a:ext uri="{FF2B5EF4-FFF2-40B4-BE49-F238E27FC236}">
                <a16:creationId xmlns:a16="http://schemas.microsoft.com/office/drawing/2014/main" id="{A8475144-A8AF-4C31-A022-05A109EC64D7}"/>
              </a:ext>
            </a:extLst>
          </p:cNvPr>
          <p:cNvSpPr/>
          <p:nvPr userDrawn="1"/>
        </p:nvSpPr>
        <p:spPr>
          <a:xfrm>
            <a:off x="1" y="4350555"/>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latin typeface="+mn-lt"/>
            </a:endParaRP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1"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10"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bg1"/>
                </a:solidFill>
              </a:defRPr>
            </a:lvl1pPr>
          </a:lstStyle>
          <a:p>
            <a:r>
              <a:rPr lang="en-US" dirty="0"/>
              <a:t>Click to add title</a:t>
            </a:r>
          </a:p>
        </p:txBody>
      </p:sp>
      <p:sp>
        <p:nvSpPr>
          <p:cNvPr id="12"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pic>
        <p:nvPicPr>
          <p:cNvPr id="13" name="Graphic 12">
            <a:extLst>
              <a:ext uri="{FF2B5EF4-FFF2-40B4-BE49-F238E27FC236}">
                <a16:creationId xmlns:a16="http://schemas.microsoft.com/office/drawing/2014/main" id="{5818B2AD-BE8B-440A-99E0-0E3B135F0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31"/>
            <a:ext cx="1617485" cy="319943"/>
          </a:xfrm>
          <a:prstGeom prst="rect">
            <a:avLst/>
          </a:prstGeom>
        </p:spPr>
      </p:pic>
    </p:spTree>
    <p:extLst>
      <p:ext uri="{BB962C8B-B14F-4D97-AF65-F5344CB8AC3E}">
        <p14:creationId xmlns:p14="http://schemas.microsoft.com/office/powerpoint/2010/main" val="157189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9"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accent2"/>
                </a:solidFill>
              </a:defRPr>
            </a:lvl1pPr>
          </a:lstStyle>
          <a:p>
            <a:r>
              <a:rPr lang="en-US" dirty="0"/>
              <a:t>Click to add title</a:t>
            </a:r>
          </a:p>
        </p:txBody>
      </p:sp>
      <p:sp>
        <p:nvSpPr>
          <p:cNvPr id="11"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tx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pic>
        <p:nvPicPr>
          <p:cNvPr id="12" name="Graphic 11">
            <a:extLst>
              <a:ext uri="{FF2B5EF4-FFF2-40B4-BE49-F238E27FC236}">
                <a16:creationId xmlns:a16="http://schemas.microsoft.com/office/drawing/2014/main" id="{85A4C780-80AC-466E-8B72-5456850768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31"/>
            <a:ext cx="1617485" cy="319943"/>
          </a:xfrm>
          <a:prstGeom prst="rect">
            <a:avLst/>
          </a:prstGeom>
        </p:spPr>
      </p:pic>
    </p:spTree>
    <p:extLst>
      <p:ext uri="{BB962C8B-B14F-4D97-AF65-F5344CB8AC3E}">
        <p14:creationId xmlns:p14="http://schemas.microsoft.com/office/powerpoint/2010/main" val="3235444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22A4EC4-3A3C-47F6-8223-C8EB0CA975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584" y="5926783"/>
            <a:ext cx="2116649" cy="418679"/>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4413" y="0"/>
            <a:ext cx="6094413" cy="6858000"/>
          </a:xfrm>
          <a:prstGeom prst="rect">
            <a:avLst/>
          </a:prstGeom>
          <a:solidFill>
            <a:schemeClr val="bg1">
              <a:lumMod val="75000"/>
            </a:schemeClr>
          </a:solidFill>
        </p:spPr>
        <p:txBody>
          <a:bodyPr anchor="ctr"/>
          <a:lstStyle>
            <a:lvl1pPr algn="ctr">
              <a:spcBef>
                <a:spcPts val="0"/>
              </a:spcBef>
              <a:spcAft>
                <a:spcPts val="0"/>
              </a:spcAft>
              <a:defRPr sz="6598" b="1">
                <a:solidFill>
                  <a:schemeClr val="bg2"/>
                </a:solidFill>
                <a:latin typeface="+mn-lt"/>
              </a:defRPr>
            </a:lvl1pPr>
          </a:lstStyle>
          <a:p>
            <a:br>
              <a:rPr lang="en-US" dirty="0"/>
            </a:br>
            <a:r>
              <a:rPr lang="en-US" dirty="0"/>
              <a:t>IMAGE</a:t>
            </a:r>
            <a:br>
              <a:rPr lang="en-US" dirty="0"/>
            </a:br>
            <a:br>
              <a:rPr lang="en-US" dirty="0"/>
            </a:br>
            <a:br>
              <a:rPr lang="en-US" dirty="0"/>
            </a:br>
            <a:endParaRPr lang="en-US" dirty="0"/>
          </a:p>
        </p:txBody>
      </p:sp>
      <p:sp>
        <p:nvSpPr>
          <p:cNvPr id="7" name="Title 1"/>
          <p:cNvSpPr>
            <a:spLocks noGrp="1"/>
          </p:cNvSpPr>
          <p:nvPr>
            <p:ph type="ctrTitle" hasCustomPrompt="1"/>
          </p:nvPr>
        </p:nvSpPr>
        <p:spPr>
          <a:xfrm>
            <a:off x="557786" y="1077090"/>
            <a:ext cx="4681728" cy="2011680"/>
          </a:xfrm>
        </p:spPr>
        <p:txBody>
          <a:bodyPr rIns="0" anchor="b" anchorCtr="0"/>
          <a:lstStyle>
            <a:lvl1pPr>
              <a:lnSpc>
                <a:spcPct val="90000"/>
              </a:lnSpc>
              <a:defRPr sz="3999">
                <a:solidFill>
                  <a:schemeClr val="tx2"/>
                </a:solidFill>
              </a:defRPr>
            </a:lvl1pPr>
          </a:lstStyle>
          <a:p>
            <a:r>
              <a:rPr lang="en-US" dirty="0"/>
              <a:t>Click to add title</a:t>
            </a:r>
          </a:p>
        </p:txBody>
      </p:sp>
      <p:sp>
        <p:nvSpPr>
          <p:cNvPr id="8" name="Text Placeholder 4"/>
          <p:cNvSpPr>
            <a:spLocks noGrp="1"/>
          </p:cNvSpPr>
          <p:nvPr>
            <p:ph type="body" sz="quarter" idx="17" hasCustomPrompt="1"/>
          </p:nvPr>
        </p:nvSpPr>
        <p:spPr>
          <a:xfrm>
            <a:off x="557785" y="3325706"/>
            <a:ext cx="3582017" cy="1262324"/>
          </a:xfrm>
        </p:spPr>
        <p:txBody>
          <a:bodyPr/>
          <a:lstStyle>
            <a:lvl1pPr>
              <a:defRPr sz="1500" b="1">
                <a:solidFill>
                  <a:schemeClr val="tx2"/>
                </a:solidFill>
              </a:defRPr>
            </a:lvl1pPr>
            <a:lvl2pPr marL="0" indent="0">
              <a:spcBef>
                <a:spcPts val="0"/>
              </a:spcBef>
              <a:spcAft>
                <a:spcPts val="2399"/>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Tree>
    <p:extLst>
      <p:ext uri="{BB962C8B-B14F-4D97-AF65-F5344CB8AC3E}">
        <p14:creationId xmlns:p14="http://schemas.microsoft.com/office/powerpoint/2010/main" val="3969704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5"/>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latin typeface="+mn-lt"/>
            </a:endParaRPr>
          </a:p>
        </p:txBody>
      </p:sp>
      <p:sp>
        <p:nvSpPr>
          <p:cNvPr id="9"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pic>
        <p:nvPicPr>
          <p:cNvPr id="10" name="Graphic 9">
            <a:extLst>
              <a:ext uri="{FF2B5EF4-FFF2-40B4-BE49-F238E27FC236}">
                <a16:creationId xmlns:a16="http://schemas.microsoft.com/office/drawing/2014/main" id="{C21ADD6D-A5D9-4E70-BFCC-6257FC37D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6785" y="6204231"/>
            <a:ext cx="1617485" cy="319943"/>
          </a:xfrm>
          <a:prstGeom prst="rect">
            <a:avLst/>
          </a:prstGeom>
        </p:spPr>
      </p:pic>
      <p:sp>
        <p:nvSpPr>
          <p:cNvPr id="12" name="Picture Placeholder 5"/>
          <p:cNvSpPr>
            <a:spLocks noGrp="1"/>
          </p:cNvSpPr>
          <p:nvPr>
            <p:ph type="pic" sz="quarter" idx="20" hasCustomPrompt="1"/>
          </p:nvPr>
        </p:nvSpPr>
        <p:spPr>
          <a:xfrm>
            <a:off x="6224557"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13"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bg1"/>
                </a:solidFill>
              </a:defRPr>
            </a:lvl1pPr>
          </a:lstStyle>
          <a:p>
            <a:r>
              <a:rPr lang="en-US" dirty="0"/>
              <a:t>Click to add title</a:t>
            </a:r>
          </a:p>
        </p:txBody>
      </p:sp>
      <p:sp>
        <p:nvSpPr>
          <p:cNvPr id="17"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173715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5"/>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latin typeface="+mn-lt"/>
            </a:endParaRPr>
          </a:p>
        </p:txBody>
      </p:sp>
      <p:sp>
        <p:nvSpPr>
          <p:cNvPr id="9"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pic>
        <p:nvPicPr>
          <p:cNvPr id="12" name="Graphic 11">
            <a:extLst>
              <a:ext uri="{FF2B5EF4-FFF2-40B4-BE49-F238E27FC236}">
                <a16:creationId xmlns:a16="http://schemas.microsoft.com/office/drawing/2014/main" id="{06475B8F-B8C0-4893-8022-E40A826D2E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7972" y="6204231"/>
            <a:ext cx="1617485" cy="319943"/>
          </a:xfrm>
          <a:prstGeom prst="rect">
            <a:avLst/>
          </a:prstGeom>
        </p:spPr>
      </p:pic>
      <p:sp>
        <p:nvSpPr>
          <p:cNvPr id="10" name="Picture Placeholder 5"/>
          <p:cNvSpPr>
            <a:spLocks noGrp="1"/>
          </p:cNvSpPr>
          <p:nvPr>
            <p:ph type="pic" sz="quarter" idx="20" hasCustomPrompt="1"/>
          </p:nvPr>
        </p:nvSpPr>
        <p:spPr>
          <a:xfrm>
            <a:off x="4627250"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11"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bg1"/>
                </a:solidFill>
              </a:defRPr>
            </a:lvl1pPr>
          </a:lstStyle>
          <a:p>
            <a:r>
              <a:rPr lang="en-US" dirty="0"/>
              <a:t>Click to add title</a:t>
            </a:r>
          </a:p>
        </p:txBody>
      </p:sp>
      <p:sp>
        <p:nvSpPr>
          <p:cNvPr id="17"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1564613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3" name="Freeform 5"/>
          <p:cNvSpPr>
            <a:spLocks noEditPoints="1"/>
          </p:cNvSpPr>
          <p:nvPr userDrawn="1"/>
        </p:nvSpPr>
        <p:spPr bwMode="auto">
          <a:xfrm>
            <a:off x="547366" y="381422"/>
            <a:ext cx="2162280"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9"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16" name="Picture Placeholder 5"/>
          <p:cNvSpPr>
            <a:spLocks noGrp="1"/>
          </p:cNvSpPr>
          <p:nvPr>
            <p:ph type="pic" sz="quarter" idx="20" hasCustomPrompt="1"/>
          </p:nvPr>
        </p:nvSpPr>
        <p:spPr>
          <a:xfrm>
            <a:off x="6224557"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15"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accent2"/>
                </a:solidFill>
              </a:defRPr>
            </a:lvl1pPr>
          </a:lstStyle>
          <a:p>
            <a:r>
              <a:rPr lang="en-US" dirty="0"/>
              <a:t>Click to add title</a:t>
            </a:r>
          </a:p>
        </p:txBody>
      </p:sp>
      <p:sp>
        <p:nvSpPr>
          <p:cNvPr id="17"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tx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pic>
        <p:nvPicPr>
          <p:cNvPr id="11" name="Graphic 10">
            <a:extLst>
              <a:ext uri="{FF2B5EF4-FFF2-40B4-BE49-F238E27FC236}">
                <a16:creationId xmlns:a16="http://schemas.microsoft.com/office/drawing/2014/main" id="{7E48704A-AC67-4DC9-B36E-E4847EA3F5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6785" y="6204231"/>
            <a:ext cx="1617485" cy="319943"/>
          </a:xfrm>
          <a:prstGeom prst="rect">
            <a:avLst/>
          </a:prstGeom>
        </p:spPr>
      </p:pic>
    </p:spTree>
    <p:extLst>
      <p:ext uri="{BB962C8B-B14F-4D97-AF65-F5344CB8AC3E}">
        <p14:creationId xmlns:p14="http://schemas.microsoft.com/office/powerpoint/2010/main" val="3809473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3" name="Freeform 5"/>
          <p:cNvSpPr>
            <a:spLocks noEditPoints="1"/>
          </p:cNvSpPr>
          <p:nvPr userDrawn="1"/>
        </p:nvSpPr>
        <p:spPr bwMode="auto">
          <a:xfrm>
            <a:off x="547366" y="381422"/>
            <a:ext cx="2162280"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9"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16" name="Picture Placeholder 5"/>
          <p:cNvSpPr>
            <a:spLocks noGrp="1"/>
          </p:cNvSpPr>
          <p:nvPr>
            <p:ph type="pic" sz="quarter" idx="20" hasCustomPrompt="1"/>
          </p:nvPr>
        </p:nvSpPr>
        <p:spPr>
          <a:xfrm>
            <a:off x="4627250"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14"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accent2"/>
                </a:solidFill>
              </a:defRPr>
            </a:lvl1pPr>
          </a:lstStyle>
          <a:p>
            <a:r>
              <a:rPr lang="en-US" dirty="0"/>
              <a:t>Click to add title</a:t>
            </a:r>
          </a:p>
        </p:txBody>
      </p:sp>
      <p:sp>
        <p:nvSpPr>
          <p:cNvPr id="17"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tx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pic>
        <p:nvPicPr>
          <p:cNvPr id="11" name="Graphic 10">
            <a:extLst>
              <a:ext uri="{FF2B5EF4-FFF2-40B4-BE49-F238E27FC236}">
                <a16:creationId xmlns:a16="http://schemas.microsoft.com/office/drawing/2014/main" id="{5CC62E2A-1AE3-4C90-AD75-5EEB6C5FDA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7972" y="6204231"/>
            <a:ext cx="1617485" cy="319943"/>
          </a:xfrm>
          <a:prstGeom prst="rect">
            <a:avLst/>
          </a:prstGeom>
        </p:spPr>
      </p:pic>
    </p:spTree>
    <p:extLst>
      <p:ext uri="{BB962C8B-B14F-4D97-AF65-F5344CB8AC3E}">
        <p14:creationId xmlns:p14="http://schemas.microsoft.com/office/powerpoint/2010/main" val="412578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_violet">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0" y="0"/>
            <a:ext cx="12188825" cy="6108192"/>
          </a:xfrm>
          <a:solidFill>
            <a:schemeClr val="bg1">
              <a:lumMod val="75000"/>
            </a:schemeClr>
          </a:solidFill>
        </p:spPr>
        <p:txBody>
          <a:bodyPr/>
          <a:lstStyle>
            <a:lvl1pPr algn="ct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0" y="0"/>
            <a:ext cx="12188952" cy="6108192"/>
          </a:xfrm>
          <a:solidFill>
            <a:srgbClr val="7D3F98">
              <a:alpha val="69804"/>
            </a:srgbClr>
          </a:solidFill>
        </p:spPr>
        <p:txBody>
          <a:bodyPr rIns="0" anchor="ctr"/>
          <a:lstStyle>
            <a:lvl1pPr algn="ctr">
              <a:defRPr sz="4000">
                <a:solidFill>
                  <a:schemeClr val="bg1"/>
                </a:solidFill>
                <a:latin typeface="Domaine Display Bold" panose="020A0803080505060203" pitchFamily="18" charset="0"/>
              </a:defRPr>
            </a:lvl1pPr>
          </a:lstStyle>
          <a:p>
            <a:r>
              <a:rPr lang="en-US" dirty="0"/>
              <a:t>Click to edit title for divider</a:t>
            </a:r>
          </a:p>
        </p:txBody>
      </p:sp>
      <p:sp>
        <p:nvSpPr>
          <p:cNvPr id="2" name="Rectangle 1"/>
          <p:cNvSpPr/>
          <p:nvPr userDrawn="1"/>
        </p:nvSpPr>
        <p:spPr bwMode="gray">
          <a:xfrm>
            <a:off x="0" y="6308203"/>
            <a:ext cx="1817225" cy="549797"/>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grpSp>
        <p:nvGrpSpPr>
          <p:cNvPr id="17" name="Group 16">
            <a:extLst>
              <a:ext uri="{FF2B5EF4-FFF2-40B4-BE49-F238E27FC236}">
                <a16:creationId xmlns:a16="http://schemas.microsoft.com/office/drawing/2014/main" id="{54ECB1E3-7D6B-4216-8694-AED15F1333BF}"/>
              </a:ext>
            </a:extLst>
          </p:cNvPr>
          <p:cNvGrpSpPr/>
          <p:nvPr userDrawn="1"/>
        </p:nvGrpSpPr>
        <p:grpSpPr>
          <a:xfrm>
            <a:off x="5897615" y="2270492"/>
            <a:ext cx="393596" cy="1554480"/>
            <a:chOff x="5897615" y="2231631"/>
            <a:chExt cx="393596" cy="1554480"/>
          </a:xfrm>
        </p:grpSpPr>
        <p:cxnSp>
          <p:nvCxnSpPr>
            <p:cNvPr id="18" name="Straight Connector 17">
              <a:extLst>
                <a:ext uri="{FF2B5EF4-FFF2-40B4-BE49-F238E27FC236}">
                  <a16:creationId xmlns:a16="http://schemas.microsoft.com/office/drawing/2014/main" id="{AAC1DA8C-D397-4EEF-A6D7-31A07AB56C52}"/>
                </a:ext>
              </a:extLst>
            </p:cNvPr>
            <p:cNvCxnSpPr/>
            <p:nvPr/>
          </p:nvCxnSpPr>
          <p:spPr>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6B0B0-5D24-4EA1-B72D-F3326F5B3DCB}"/>
                </a:ext>
              </a:extLst>
            </p:cNvPr>
            <p:cNvCxnSpPr/>
            <p:nvPr/>
          </p:nvCxnSpPr>
          <p:spPr>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8994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64834" y="416159"/>
            <a:ext cx="4088928" cy="710619"/>
          </a:xfrm>
          <a:prstGeom prst="rect">
            <a:avLst/>
          </a:prstGeom>
          <a:noFill/>
        </p:spPr>
        <p:txBody>
          <a:bodyPr wrap="square" lIns="0" tIns="0" rIns="0" bIns="0" rtlCol="0">
            <a:noAutofit/>
          </a:bodyPr>
          <a:lstStyle/>
          <a:p>
            <a:pPr marL="0" marR="0" indent="0" algn="l" defTabSz="456621" rtl="0" eaLnBrk="1" fontAlgn="base" latinLnBrk="0" hangingPunct="1">
              <a:lnSpc>
                <a:spcPct val="100000"/>
              </a:lnSpc>
              <a:spcBef>
                <a:spcPts val="1200"/>
              </a:spcBef>
              <a:spcAft>
                <a:spcPts val="0"/>
              </a:spcAft>
              <a:buClrTx/>
              <a:buSzTx/>
              <a:buFontTx/>
              <a:buNone/>
              <a:tabLst/>
            </a:pPr>
            <a:r>
              <a:rPr lang="en-US" sz="4799" b="1" dirty="0">
                <a:solidFill>
                  <a:schemeClr val="accent6"/>
                </a:solidFill>
                <a:latin typeface="+mn-lt"/>
                <a:cs typeface="Arial" panose="020B0604020202020204" pitchFamily="34" charset="0"/>
              </a:rPr>
              <a:t>Agenda</a:t>
            </a:r>
          </a:p>
        </p:txBody>
      </p:sp>
      <p:sp>
        <p:nvSpPr>
          <p:cNvPr id="5" name="Text Placeholder 4"/>
          <p:cNvSpPr>
            <a:spLocks noGrp="1"/>
          </p:cNvSpPr>
          <p:nvPr>
            <p:ph type="body" sz="quarter" idx="15" hasCustomPrompt="1"/>
          </p:nvPr>
        </p:nvSpPr>
        <p:spPr>
          <a:xfrm>
            <a:off x="557784" y="1764792"/>
            <a:ext cx="8586216" cy="3976252"/>
          </a:xfrm>
        </p:spPr>
        <p:txBody>
          <a:bodyPr/>
          <a:lstStyle>
            <a:lvl1pPr>
              <a:lnSpc>
                <a:spcPct val="100000"/>
              </a:lnSpc>
              <a:spcBef>
                <a:spcPts val="1799"/>
              </a:spcBef>
              <a:spcAft>
                <a:spcPts val="0"/>
              </a:spcAft>
              <a:defRPr sz="1799" b="1">
                <a:solidFill>
                  <a:schemeClr val="tx2"/>
                </a:solidFill>
              </a:defRPr>
            </a:lvl1pPr>
            <a:lvl2pPr marL="0" indent="0">
              <a:spcBef>
                <a:spcPts val="0"/>
              </a:spcBef>
              <a:spcAft>
                <a:spcPts val="0"/>
              </a:spcAft>
              <a:buNone/>
              <a:defRPr sz="1300" baseline="0">
                <a:solidFill>
                  <a:schemeClr val="tx2"/>
                </a:solidFill>
              </a:defRPr>
            </a:lvl2pPr>
            <a:lvl3pPr marL="177747" indent="-177747">
              <a:spcBef>
                <a:spcPts val="600"/>
              </a:spcBef>
              <a:buFont typeface="Arial" panose="020B0604020202020204" pitchFamily="34" charset="0"/>
              <a:buChar char="•"/>
              <a:defRPr sz="1300" baseline="0"/>
            </a:lvl3pPr>
            <a:lvl4pPr marL="342797" indent="-165050">
              <a:spcBef>
                <a:spcPts val="600"/>
              </a:spcBef>
              <a:buFont typeface="Arial" panose="020B0604020202020204" pitchFamily="34" charset="0"/>
              <a:buChar char="–"/>
              <a:defRPr sz="1300" baseline="0"/>
            </a:lvl4pPr>
            <a:lvl5pPr marL="520544" indent="-177747">
              <a:spcBef>
                <a:spcPts val="600"/>
              </a:spcBef>
              <a:buFont typeface="Arial" panose="020B0604020202020204" pitchFamily="34" charset="0"/>
              <a:buChar char="•"/>
              <a:defRPr sz="1300"/>
            </a:lvl5pPr>
            <a:lvl6pPr marL="685594" indent="-165050">
              <a:spcBef>
                <a:spcPts val="600"/>
              </a:spcBef>
              <a:buFont typeface="Arial" panose="020B0604020202020204" pitchFamily="34" charset="0"/>
              <a:buChar char="–"/>
              <a:defRPr sz="1300" baseline="0"/>
            </a:lvl6pPr>
            <a:lvl7pPr marL="863341" indent="-177747">
              <a:spcBef>
                <a:spcPts val="600"/>
              </a:spcBef>
              <a:buFont typeface="Arial" panose="020B0604020202020204" pitchFamily="34" charset="0"/>
              <a:buChar char="•"/>
              <a:defRPr sz="1300"/>
            </a:lvl7pPr>
            <a:lvl8pPr marL="1028391" indent="-165050">
              <a:spcBef>
                <a:spcPts val="600"/>
              </a:spcBef>
              <a:buFont typeface="Arial" panose="020B0604020202020204" pitchFamily="34" charset="0"/>
              <a:buChar char="–"/>
              <a:defRPr sz="1300"/>
            </a:lvl8pPr>
            <a:lvl9pPr marL="1206138" indent="-177747">
              <a:spcBef>
                <a:spcPts val="600"/>
              </a:spcBef>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132392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64834" y="416159"/>
            <a:ext cx="4088928" cy="710619"/>
          </a:xfrm>
          <a:prstGeom prst="rect">
            <a:avLst/>
          </a:prstGeom>
          <a:noFill/>
        </p:spPr>
        <p:txBody>
          <a:bodyPr wrap="square" lIns="0" tIns="0" rIns="0" bIns="0" rtlCol="0">
            <a:noAutofit/>
          </a:bodyPr>
          <a:lstStyle/>
          <a:p>
            <a:pPr marL="0" marR="0" indent="0" algn="l" defTabSz="456621" rtl="0" eaLnBrk="1" fontAlgn="base" latinLnBrk="0" hangingPunct="1">
              <a:lnSpc>
                <a:spcPct val="100000"/>
              </a:lnSpc>
              <a:spcBef>
                <a:spcPts val="1200"/>
              </a:spcBef>
              <a:spcAft>
                <a:spcPts val="0"/>
              </a:spcAft>
              <a:buClrTx/>
              <a:buSzTx/>
              <a:buFontTx/>
              <a:buNone/>
              <a:tabLst/>
            </a:pPr>
            <a:r>
              <a:rPr lang="en-US" sz="4799" b="1" dirty="0">
                <a:solidFill>
                  <a:schemeClr val="accent6"/>
                </a:solidFill>
                <a:latin typeface="+mn-lt"/>
                <a:cs typeface="Arial" panose="020B0604020202020204" pitchFamily="34" charset="0"/>
              </a:rPr>
              <a:t>Agenda</a:t>
            </a:r>
          </a:p>
        </p:txBody>
      </p:sp>
      <p:sp>
        <p:nvSpPr>
          <p:cNvPr id="5"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258" y="1765603"/>
            <a:ext cx="3913633" cy="3614737"/>
          </a:xfrm>
          <a:prstGeom prst="rect">
            <a:avLst/>
          </a:prstGeom>
        </p:spPr>
        <p:txBody>
          <a:bodyPr/>
          <a:lstStyle>
            <a:lvl1pPr>
              <a:lnSpc>
                <a:spcPct val="100000"/>
              </a:lnSpc>
              <a:spcAft>
                <a:spcPts val="1799"/>
              </a:spcAft>
              <a:defRPr sz="1999" b="1">
                <a:solidFill>
                  <a:schemeClr val="tx2"/>
                </a:solidFill>
                <a:latin typeface="+mn-lt"/>
              </a:defRPr>
            </a:lvl1pPr>
            <a:lvl2pPr marL="0" indent="0">
              <a:spcBef>
                <a:spcPts val="0"/>
              </a:spcBef>
              <a:spcAft>
                <a:spcPts val="300"/>
              </a:spcAft>
              <a:buNone/>
              <a:tabLst>
                <a:tab pos="568155" algn="r"/>
                <a:tab pos="1028391" algn="l"/>
              </a:tabLst>
              <a:defRPr sz="1300" b="1">
                <a:solidFill>
                  <a:schemeClr val="tx2"/>
                </a:solidFill>
                <a:latin typeface="+mn-lt"/>
              </a:defRPr>
            </a:lvl2pPr>
            <a:lvl3pPr marL="1028391" indent="0">
              <a:spcBef>
                <a:spcPts val="0"/>
              </a:spcBef>
              <a:spcAft>
                <a:spcPts val="1799"/>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
        <p:nvSpPr>
          <p:cNvPr id="7"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1453" y="1765603"/>
            <a:ext cx="3911512" cy="3614737"/>
          </a:xfrm>
          <a:prstGeom prst="rect">
            <a:avLst/>
          </a:prstGeom>
        </p:spPr>
        <p:txBody>
          <a:bodyPr/>
          <a:lstStyle>
            <a:lvl1pPr>
              <a:lnSpc>
                <a:spcPct val="100000"/>
              </a:lnSpc>
              <a:spcAft>
                <a:spcPts val="1799"/>
              </a:spcAft>
              <a:defRPr sz="1999" b="1">
                <a:solidFill>
                  <a:schemeClr val="tx2"/>
                </a:solidFill>
                <a:latin typeface="+mn-lt"/>
              </a:defRPr>
            </a:lvl1pPr>
            <a:lvl2pPr marL="0" indent="0">
              <a:spcBef>
                <a:spcPts val="0"/>
              </a:spcBef>
              <a:spcAft>
                <a:spcPts val="300"/>
              </a:spcAft>
              <a:buNone/>
              <a:tabLst>
                <a:tab pos="568155" algn="r"/>
                <a:tab pos="1028391" algn="l"/>
              </a:tabLst>
              <a:defRPr sz="1300" b="1">
                <a:solidFill>
                  <a:schemeClr val="tx2"/>
                </a:solidFill>
                <a:latin typeface="+mn-lt"/>
              </a:defRPr>
            </a:lvl2pPr>
            <a:lvl3pPr marL="1028391" indent="0">
              <a:spcBef>
                <a:spcPts val="0"/>
              </a:spcBef>
              <a:spcAft>
                <a:spcPts val="1799"/>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Tree>
    <p:extLst>
      <p:ext uri="{BB962C8B-B14F-4D97-AF65-F5344CB8AC3E}">
        <p14:creationId xmlns:p14="http://schemas.microsoft.com/office/powerpoint/2010/main" val="589129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199">
                <a:solidFill>
                  <a:schemeClr val="bg1"/>
                </a:solidFill>
                <a:latin typeface="+mn-lt"/>
              </a:defRPr>
            </a:lvl1pPr>
          </a:lstStyle>
          <a:p>
            <a:r>
              <a:rPr lang="en-US" dirty="0"/>
              <a:t>Click to edit title for divider</a:t>
            </a:r>
          </a:p>
        </p:txBody>
      </p:sp>
    </p:spTree>
    <p:extLst>
      <p:ext uri="{BB962C8B-B14F-4D97-AF65-F5344CB8AC3E}">
        <p14:creationId xmlns:p14="http://schemas.microsoft.com/office/powerpoint/2010/main" val="3529909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199">
                <a:solidFill>
                  <a:schemeClr val="bg1"/>
                </a:solidFill>
                <a:latin typeface="+mn-lt"/>
              </a:defRPr>
            </a:lvl1pPr>
          </a:lstStyle>
          <a:p>
            <a:r>
              <a:rPr lang="en-US" dirty="0"/>
              <a:t>Click to edit title for divider</a:t>
            </a:r>
          </a:p>
        </p:txBody>
      </p:sp>
    </p:spTree>
    <p:extLst>
      <p:ext uri="{BB962C8B-B14F-4D97-AF65-F5344CB8AC3E}">
        <p14:creationId xmlns:p14="http://schemas.microsoft.com/office/powerpoint/2010/main" val="2233646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6257926"/>
            <a:ext cx="12188825" cy="600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199">
                <a:solidFill>
                  <a:schemeClr val="accent2"/>
                </a:solidFill>
                <a:latin typeface="+mn-lt"/>
              </a:defRPr>
            </a:lvl1pPr>
          </a:lstStyle>
          <a:p>
            <a:r>
              <a:rPr lang="en-US" dirty="0"/>
              <a:t>Click to edit title for divider</a:t>
            </a:r>
          </a:p>
        </p:txBody>
      </p:sp>
    </p:spTree>
    <p:extLst>
      <p:ext uri="{BB962C8B-B14F-4D97-AF65-F5344CB8AC3E}">
        <p14:creationId xmlns:p14="http://schemas.microsoft.com/office/powerpoint/2010/main" val="2387030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2889171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lnSpc>
                <a:spcPct val="100000"/>
              </a:lnSpc>
              <a:buClr>
                <a:schemeClr val="tx1"/>
              </a:buClr>
              <a:defRPr sz="1799" b="1" cap="none" baseline="0">
                <a:solidFill>
                  <a:schemeClr val="tx2"/>
                </a:solidFill>
              </a:defRPr>
            </a:lvl1pPr>
            <a:lvl2pPr marL="0" indent="0">
              <a:buClr>
                <a:schemeClr val="tx1"/>
              </a:buClr>
              <a:buNone/>
              <a:defRPr sz="1300" baseline="0">
                <a:solidFill>
                  <a:schemeClr val="tx2"/>
                </a:solidFill>
              </a:defRPr>
            </a:lvl2pPr>
            <a:lvl3pPr marL="171399" indent="-171399">
              <a:spcBef>
                <a:spcPts val="1200"/>
              </a:spcBef>
              <a:buClr>
                <a:schemeClr val="tx1"/>
              </a:buClr>
              <a:buFont typeface="Arial" panose="020B0604020202020204" pitchFamily="34" charset="0"/>
              <a:buChar char="•"/>
              <a:defRPr sz="1300" baseline="0">
                <a:solidFill>
                  <a:schemeClr val="tx2"/>
                </a:solidFill>
              </a:defRPr>
            </a:lvl3pPr>
            <a:lvl4pPr marL="342797" indent="-171399">
              <a:buClr>
                <a:schemeClr val="tx1"/>
              </a:buClr>
              <a:buFont typeface="Arial" panose="020B0604020202020204" pitchFamily="34" charset="0"/>
              <a:buChar char="–"/>
              <a:defRPr sz="1300" baseline="0">
                <a:solidFill>
                  <a:schemeClr val="tx2"/>
                </a:solidFill>
              </a:defRPr>
            </a:lvl4pPr>
            <a:lvl5pPr marL="515783" indent="-172986">
              <a:buClr>
                <a:schemeClr val="tx1"/>
              </a:buClr>
              <a:buFont typeface="Arial" panose="020B0604020202020204" pitchFamily="34" charset="0"/>
              <a:buChar char="•"/>
              <a:defRPr sz="1300">
                <a:solidFill>
                  <a:schemeClr val="tx2"/>
                </a:solidFill>
              </a:defRPr>
            </a:lvl5pPr>
            <a:lvl6pPr marL="687182" indent="-171399">
              <a:buClr>
                <a:schemeClr val="tx1"/>
              </a:buClr>
              <a:buFont typeface="Arial" panose="020B0604020202020204" pitchFamily="34" charset="0"/>
              <a:buChar char="–"/>
              <a:defRPr sz="1300" baseline="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897469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two-column layout</a:t>
            </a:r>
          </a:p>
        </p:txBody>
      </p:sp>
      <p:sp>
        <p:nvSpPr>
          <p:cNvPr id="3" name="Content Placeholder 2"/>
          <p:cNvSpPr>
            <a:spLocks noGrp="1"/>
          </p:cNvSpPr>
          <p:nvPr>
            <p:ph sz="half" idx="1" hasCustomPrompt="1"/>
          </p:nvPr>
        </p:nvSpPr>
        <p:spPr bwMode="gray">
          <a:xfrm>
            <a:off x="557784" y="1767532"/>
            <a:ext cx="5237114" cy="3973512"/>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baseline="0" dirty="0" smtClean="0">
                <a:solidFill>
                  <a:schemeClr val="tx2"/>
                </a:solidFill>
              </a:defRPr>
            </a:lvl2pPr>
            <a:lvl3pPr marL="171399" indent="-171399">
              <a:spcBef>
                <a:spcPts val="1200"/>
              </a:spcBef>
              <a:buClr>
                <a:schemeClr val="tx1"/>
              </a:buClr>
              <a:buFont typeface="Arial" panose="020B0604020202020204" pitchFamily="34" charset="0"/>
              <a:buChar char="•"/>
              <a:defRPr lang="en-US" sz="1300" baseline="0" dirty="0" smtClean="0">
                <a:solidFill>
                  <a:schemeClr val="tx2"/>
                </a:solidFill>
              </a:defRPr>
            </a:lvl3pPr>
            <a:lvl4pPr marL="342797" indent="-171399">
              <a:buClr>
                <a:schemeClr val="tx1"/>
              </a:buClr>
              <a:buFont typeface="Arial" panose="020B0604020202020204" pitchFamily="34" charset="0"/>
              <a:buChar char="–"/>
              <a:defRPr lang="en-US" sz="1300" baseline="0" dirty="0" smtClean="0">
                <a:solidFill>
                  <a:schemeClr val="tx2"/>
                </a:solidFill>
              </a:defRPr>
            </a:lvl4pPr>
            <a:lvl5pPr marL="514196" indent="-171399">
              <a:buClr>
                <a:schemeClr val="tx1"/>
              </a:buClr>
              <a:buFont typeface="Arial" panose="020B0604020202020204" pitchFamily="34" charset="0"/>
              <a:buChar char="•"/>
              <a:defRPr lang="en-US" sz="1300" dirty="0">
                <a:solidFill>
                  <a:schemeClr val="tx2"/>
                </a:solidFill>
              </a:defRPr>
            </a:lvl5pPr>
            <a:lvl6pPr marL="685594" indent="-171399">
              <a:buClr>
                <a:schemeClr val="tx1"/>
              </a:buClr>
              <a:buFont typeface="Arial" panose="020B0604020202020204" pitchFamily="34" charset="0"/>
              <a:buChar char="–"/>
              <a:defRPr sz="1300" baseline="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0" hasCustomPrompt="1"/>
          </p:nvPr>
        </p:nvSpPr>
        <p:spPr bwMode="gray">
          <a:xfrm>
            <a:off x="6382512" y="1767532"/>
            <a:ext cx="5237114" cy="3973512"/>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baseline="0" dirty="0" smtClean="0">
                <a:solidFill>
                  <a:schemeClr val="tx2"/>
                </a:solidFill>
              </a:defRPr>
            </a:lvl2pPr>
            <a:lvl3pPr marL="171399" indent="-171399">
              <a:spcBef>
                <a:spcPts val="1200"/>
              </a:spcBef>
              <a:buClr>
                <a:schemeClr val="tx1"/>
              </a:buClr>
              <a:buFont typeface="Arial" panose="020B0604020202020204" pitchFamily="34" charset="0"/>
              <a:buChar char="•"/>
              <a:defRPr lang="en-US" sz="1300" baseline="0" dirty="0" smtClean="0">
                <a:solidFill>
                  <a:schemeClr val="tx2"/>
                </a:solidFill>
              </a:defRPr>
            </a:lvl3pPr>
            <a:lvl4pPr marL="342797" indent="-171399">
              <a:buClr>
                <a:schemeClr val="tx1"/>
              </a:buClr>
              <a:buFont typeface="Arial" panose="020B0604020202020204" pitchFamily="34" charset="0"/>
              <a:buChar char="–"/>
              <a:defRPr lang="en-US" sz="1300" baseline="0" dirty="0" smtClean="0">
                <a:solidFill>
                  <a:schemeClr val="tx2"/>
                </a:solidFill>
              </a:defRPr>
            </a:lvl4pPr>
            <a:lvl5pPr marL="514196" indent="-171399">
              <a:buClr>
                <a:schemeClr val="tx1"/>
              </a:buClr>
              <a:buFont typeface="Arial" panose="020B0604020202020204" pitchFamily="34" charset="0"/>
              <a:buChar char="•"/>
              <a:defRPr lang="en-US" sz="1300" dirty="0">
                <a:solidFill>
                  <a:schemeClr val="tx2"/>
                </a:solidFill>
              </a:defRPr>
            </a:lvl5pPr>
            <a:lvl6pPr marL="685594" indent="-171399">
              <a:buClr>
                <a:schemeClr val="tx1"/>
              </a:buClr>
              <a:buFont typeface="Arial" panose="020B0604020202020204" pitchFamily="34" charset="0"/>
              <a:buChar char="–"/>
              <a:defRPr sz="1300" baseline="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1701552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three-column layout</a:t>
            </a:r>
          </a:p>
        </p:txBody>
      </p:sp>
      <p:sp>
        <p:nvSpPr>
          <p:cNvPr id="3" name="Content Placeholder 2"/>
          <p:cNvSpPr>
            <a:spLocks noGrp="1"/>
          </p:cNvSpPr>
          <p:nvPr>
            <p:ph sz="half" idx="1" hasCustomPrompt="1"/>
          </p:nvPr>
        </p:nvSpPr>
        <p:spPr bwMode="gray">
          <a:xfrm>
            <a:off x="557785" y="1764792"/>
            <a:ext cx="3433191" cy="3988308"/>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6" name="Content Placeholder 2"/>
          <p:cNvSpPr>
            <a:spLocks noGrp="1"/>
          </p:cNvSpPr>
          <p:nvPr>
            <p:ph sz="half" idx="10" hasCustomPrompt="1"/>
          </p:nvPr>
        </p:nvSpPr>
        <p:spPr bwMode="gray">
          <a:xfrm>
            <a:off x="4370833" y="1764792"/>
            <a:ext cx="3433191" cy="3988308"/>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1" hasCustomPrompt="1"/>
          </p:nvPr>
        </p:nvSpPr>
        <p:spPr bwMode="gray">
          <a:xfrm>
            <a:off x="8183881" y="1764792"/>
            <a:ext cx="3433191" cy="3988308"/>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7382369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four-column layout</a:t>
            </a:r>
          </a:p>
        </p:txBody>
      </p:sp>
      <p:sp>
        <p:nvSpPr>
          <p:cNvPr id="3" name="Content Placeholder 2"/>
          <p:cNvSpPr>
            <a:spLocks noGrp="1"/>
          </p:cNvSpPr>
          <p:nvPr>
            <p:ph sz="half" idx="1" hasCustomPrompt="1"/>
          </p:nvPr>
        </p:nvSpPr>
        <p:spPr bwMode="gray">
          <a:xfrm>
            <a:off x="557784" y="1764792"/>
            <a:ext cx="2505456" cy="3977640"/>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0" hasCustomPrompt="1"/>
          </p:nvPr>
        </p:nvSpPr>
        <p:spPr bwMode="gray">
          <a:xfrm>
            <a:off x="3410712" y="1764792"/>
            <a:ext cx="2505456" cy="3977640"/>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8" name="Content Placeholder 2"/>
          <p:cNvSpPr>
            <a:spLocks noGrp="1"/>
          </p:cNvSpPr>
          <p:nvPr>
            <p:ph sz="half" idx="11" hasCustomPrompt="1"/>
          </p:nvPr>
        </p:nvSpPr>
        <p:spPr bwMode="gray">
          <a:xfrm>
            <a:off x="6254496" y="1764792"/>
            <a:ext cx="2505456" cy="3977640"/>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9" name="Content Placeholder 2"/>
          <p:cNvSpPr>
            <a:spLocks noGrp="1"/>
          </p:cNvSpPr>
          <p:nvPr>
            <p:ph sz="half" idx="12" hasCustomPrompt="1"/>
          </p:nvPr>
        </p:nvSpPr>
        <p:spPr bwMode="gray">
          <a:xfrm>
            <a:off x="9098281" y="1764792"/>
            <a:ext cx="2505456" cy="3977640"/>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27516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ith image_gray">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0" y="0"/>
            <a:ext cx="12188825" cy="6108192"/>
          </a:xfrm>
          <a:solidFill>
            <a:schemeClr val="bg1">
              <a:lumMod val="75000"/>
            </a:schemeClr>
          </a:solidFill>
        </p:spPr>
        <p:txBody>
          <a:bodyPr/>
          <a:lstStyle>
            <a:lvl1pPr algn="ct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0" y="0"/>
            <a:ext cx="12188952" cy="6108192"/>
          </a:xfrm>
          <a:solidFill>
            <a:srgbClr val="868686">
              <a:alpha val="69804"/>
            </a:srgbClr>
          </a:solidFill>
        </p:spPr>
        <p:txBody>
          <a:bodyPr rIns="0" anchor="ctr"/>
          <a:lstStyle>
            <a:lvl1pPr algn="ctr">
              <a:defRPr sz="4000">
                <a:solidFill>
                  <a:schemeClr val="bg1"/>
                </a:solidFill>
                <a:latin typeface="Domaine Display Bold" panose="020A0803080505060203" pitchFamily="18" charset="0"/>
              </a:defRPr>
            </a:lvl1pPr>
          </a:lstStyle>
          <a:p>
            <a:r>
              <a:rPr lang="en-US" dirty="0"/>
              <a:t>Click to edit title for divider</a:t>
            </a:r>
          </a:p>
        </p:txBody>
      </p:sp>
      <p:sp>
        <p:nvSpPr>
          <p:cNvPr id="2" name="Rectangle 1"/>
          <p:cNvSpPr/>
          <p:nvPr userDrawn="1"/>
        </p:nvSpPr>
        <p:spPr bwMode="gray">
          <a:xfrm>
            <a:off x="0" y="6308203"/>
            <a:ext cx="1817225" cy="549797"/>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grpSp>
        <p:nvGrpSpPr>
          <p:cNvPr id="17" name="Group 16">
            <a:extLst>
              <a:ext uri="{FF2B5EF4-FFF2-40B4-BE49-F238E27FC236}">
                <a16:creationId xmlns:a16="http://schemas.microsoft.com/office/drawing/2014/main" id="{54ECB1E3-7D6B-4216-8694-AED15F1333BF}"/>
              </a:ext>
            </a:extLst>
          </p:cNvPr>
          <p:cNvGrpSpPr/>
          <p:nvPr userDrawn="1"/>
        </p:nvGrpSpPr>
        <p:grpSpPr>
          <a:xfrm>
            <a:off x="5897615" y="2270492"/>
            <a:ext cx="393596" cy="1554480"/>
            <a:chOff x="5897615" y="2231631"/>
            <a:chExt cx="393596" cy="1554480"/>
          </a:xfrm>
        </p:grpSpPr>
        <p:cxnSp>
          <p:nvCxnSpPr>
            <p:cNvPr id="18" name="Straight Connector 17">
              <a:extLst>
                <a:ext uri="{FF2B5EF4-FFF2-40B4-BE49-F238E27FC236}">
                  <a16:creationId xmlns:a16="http://schemas.microsoft.com/office/drawing/2014/main" id="{AAC1DA8C-D397-4EEF-A6D7-31A07AB56C52}"/>
                </a:ext>
              </a:extLst>
            </p:cNvPr>
            <p:cNvCxnSpPr/>
            <p:nvPr/>
          </p:nvCxnSpPr>
          <p:spPr>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6B0B0-5D24-4EA1-B72D-F3326F5B3DCB}"/>
                </a:ext>
              </a:extLst>
            </p:cNvPr>
            <p:cNvCxnSpPr/>
            <p:nvPr/>
          </p:nvCxnSpPr>
          <p:spPr>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5494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baseline="0">
                <a:solidFill>
                  <a:schemeClr val="tx2"/>
                </a:solidFill>
              </a:defRPr>
            </a:lvl1pPr>
          </a:lstStyle>
          <a:p>
            <a:r>
              <a:rPr lang="en-US" dirty="0"/>
              <a:t>Click to add title for five-column journey layout</a:t>
            </a:r>
          </a:p>
        </p:txBody>
      </p:sp>
      <p:sp>
        <p:nvSpPr>
          <p:cNvPr id="3" name="Content Placeholder 2"/>
          <p:cNvSpPr>
            <a:spLocks noGrp="1"/>
          </p:cNvSpPr>
          <p:nvPr>
            <p:ph sz="half" idx="1" hasCustomPrompt="1"/>
          </p:nvPr>
        </p:nvSpPr>
        <p:spPr bwMode="gray">
          <a:xfrm>
            <a:off x="1064664"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19" name="Content Placeholder 2"/>
          <p:cNvSpPr>
            <a:spLocks noGrp="1"/>
          </p:cNvSpPr>
          <p:nvPr>
            <p:ph sz="half" idx="10" hasCustomPrompt="1"/>
          </p:nvPr>
        </p:nvSpPr>
        <p:spPr bwMode="gray">
          <a:xfrm>
            <a:off x="3152826"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0" name="Content Placeholder 2"/>
          <p:cNvSpPr>
            <a:spLocks noGrp="1"/>
          </p:cNvSpPr>
          <p:nvPr>
            <p:ph sz="half" idx="11" hasCustomPrompt="1"/>
          </p:nvPr>
        </p:nvSpPr>
        <p:spPr bwMode="gray">
          <a:xfrm>
            <a:off x="5240988"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1" name="Content Placeholder 2"/>
          <p:cNvSpPr>
            <a:spLocks noGrp="1"/>
          </p:cNvSpPr>
          <p:nvPr>
            <p:ph sz="half" idx="12" hasCustomPrompt="1"/>
          </p:nvPr>
        </p:nvSpPr>
        <p:spPr bwMode="gray">
          <a:xfrm>
            <a:off x="7329150"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2" name="Content Placeholder 2"/>
          <p:cNvSpPr>
            <a:spLocks noGrp="1"/>
          </p:cNvSpPr>
          <p:nvPr>
            <p:ph sz="half" idx="13" hasCustomPrompt="1"/>
          </p:nvPr>
        </p:nvSpPr>
        <p:spPr bwMode="gray">
          <a:xfrm>
            <a:off x="9417312"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Tree>
    <p:extLst>
      <p:ext uri="{BB962C8B-B14F-4D97-AF65-F5344CB8AC3E}">
        <p14:creationId xmlns:p14="http://schemas.microsoft.com/office/powerpoint/2010/main" val="3358599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69626" y="1752602"/>
            <a:ext cx="9049575"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096801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with text layout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6495" y="1764794"/>
            <a:ext cx="7172418" cy="2975735"/>
          </a:xfrm>
        </p:spPr>
        <p:txBody>
          <a:bodyPr>
            <a:noAutofit/>
          </a:bodyPr>
          <a:lstStyle>
            <a:lvl1pPr>
              <a:defRPr>
                <a:solidFill>
                  <a:schemeClr val="tx2"/>
                </a:solidFill>
              </a:defRPr>
            </a:lvl1pPr>
          </a:lstStyle>
          <a:p>
            <a:pPr lvl="0"/>
            <a:r>
              <a:rPr lang="en-US"/>
              <a:t>Click to edit Master text styles</a:t>
            </a:r>
          </a:p>
        </p:txBody>
      </p:sp>
      <p:sp>
        <p:nvSpPr>
          <p:cNvPr id="13" name="Content Placeholder 2"/>
          <p:cNvSpPr>
            <a:spLocks noGrp="1"/>
          </p:cNvSpPr>
          <p:nvPr>
            <p:ph idx="1" hasCustomPrompt="1"/>
          </p:nvPr>
        </p:nvSpPr>
        <p:spPr bwMode="gray">
          <a:xfrm>
            <a:off x="557783" y="1767531"/>
            <a:ext cx="3438144" cy="2971800"/>
          </a:xfrm>
        </p:spPr>
        <p:txBody>
          <a:bodyPr/>
          <a:lstStyle>
            <a:lvl1pPr>
              <a:lnSpc>
                <a:spcPct val="100000"/>
              </a:lnSpc>
              <a:buClrTx/>
              <a:defRPr sz="1799" b="1" cap="none" baseline="0">
                <a:solidFill>
                  <a:schemeClr val="tx2"/>
                </a:solidFill>
              </a:defRPr>
            </a:lvl1pPr>
            <a:lvl2pPr marL="0" indent="0">
              <a:buClrTx/>
              <a:buNone/>
              <a:defRPr sz="1300" baseline="0">
                <a:solidFill>
                  <a:schemeClr val="tx2"/>
                </a:solidFill>
              </a:defRPr>
            </a:lvl2pPr>
            <a:lvl3pPr marL="177747" indent="-177747">
              <a:spcBef>
                <a:spcPts val="1200"/>
              </a:spcBef>
              <a:buClrTx/>
              <a:buFont typeface="Arial" panose="020B0604020202020204" pitchFamily="34" charset="0"/>
              <a:buChar char="•"/>
              <a:defRPr sz="1300" baseline="0">
                <a:solidFill>
                  <a:schemeClr val="tx2"/>
                </a:solidFill>
              </a:defRPr>
            </a:lvl3pPr>
            <a:lvl4pPr marL="342797" indent="-165050">
              <a:buClrTx/>
              <a:buFont typeface="Arial" panose="020B0604020202020204" pitchFamily="34" charset="0"/>
              <a:buChar char="–"/>
              <a:defRPr sz="1300">
                <a:solidFill>
                  <a:schemeClr val="tx2"/>
                </a:solidFill>
              </a:defRPr>
            </a:lvl4pPr>
            <a:lvl5pPr marL="515783" indent="-172986">
              <a:buClrTx/>
              <a:buFont typeface="Arial" panose="020B0604020202020204" pitchFamily="34" charset="0"/>
              <a:buChar char="•"/>
              <a:defRPr sz="1300">
                <a:solidFill>
                  <a:schemeClr val="tx2"/>
                </a:solidFill>
              </a:defRPr>
            </a:lvl5pPr>
            <a:lvl6pPr marL="687182" indent="-171399">
              <a:buClrTx/>
              <a:buFont typeface="Arial" panose="020B0604020202020204" pitchFamily="34" charset="0"/>
              <a:buChar char="–"/>
              <a:defRPr sz="1300">
                <a:solidFill>
                  <a:schemeClr val="tx2"/>
                </a:solidFill>
              </a:defRPr>
            </a:lvl6pPr>
            <a:lvl7pPr marL="860167" indent="-172986">
              <a:buClrTx/>
              <a:buFont typeface="Arial" panose="020B0604020202020204" pitchFamily="34" charset="0"/>
              <a:buChar char="•"/>
              <a:defRPr sz="1300"/>
            </a:lvl7pPr>
            <a:lvl8pPr marL="1031565" indent="-171399">
              <a:buClrTx/>
              <a:buFont typeface="Arial" panose="020B0604020202020204" pitchFamily="34" charset="0"/>
              <a:buChar char="–"/>
              <a:defRPr sz="1300"/>
            </a:lvl8pPr>
            <a:lvl9pPr marL="1202964" indent="-171399">
              <a:buClrTx/>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267604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139F72-CEC0-495F-8477-192D60A880E2}"/>
              </a:ext>
            </a:extLst>
          </p:cNvPr>
          <p:cNvSpPr/>
          <p:nvPr userDrawn="1"/>
        </p:nvSpPr>
        <p:spPr>
          <a:xfrm>
            <a:off x="6094413"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comparison slide</a:t>
            </a:r>
          </a:p>
        </p:txBody>
      </p:sp>
      <p:sp>
        <p:nvSpPr>
          <p:cNvPr id="7" name="Content Placeholder 3"/>
          <p:cNvSpPr>
            <a:spLocks noGrp="1"/>
          </p:cNvSpPr>
          <p:nvPr>
            <p:ph sz="half" idx="2" hasCustomPrompt="1"/>
          </p:nvPr>
        </p:nvSpPr>
        <p:spPr>
          <a:xfrm>
            <a:off x="1253148" y="3660136"/>
            <a:ext cx="3493008" cy="2080908"/>
          </a:xfrm>
          <a:noFill/>
        </p:spPr>
        <p:txBody>
          <a:bodyPr lIns="0" tIns="0" rIns="0" bIns="0"/>
          <a:lstStyle>
            <a:lvl1pPr marL="0" indent="0" algn="ctr">
              <a:lnSpc>
                <a:spcPct val="100000"/>
              </a:lnSpc>
              <a:spcBef>
                <a:spcPts val="1200"/>
              </a:spcBef>
              <a:buClrTx/>
              <a:buFont typeface="Arial"/>
              <a:buNone/>
              <a:defRPr sz="1799" b="1">
                <a:solidFill>
                  <a:schemeClr val="tx2"/>
                </a:solidFill>
              </a:defRPr>
            </a:lvl1pPr>
            <a:lvl2pPr marL="0" indent="0" algn="ctr">
              <a:lnSpc>
                <a:spcPct val="100000"/>
              </a:lnSpc>
              <a:spcBef>
                <a:spcPts val="1200"/>
              </a:spcBef>
              <a:buClrTx/>
              <a:buFontTx/>
              <a:buNone/>
              <a:defRPr sz="1500">
                <a:solidFill>
                  <a:schemeClr val="tx2"/>
                </a:solidFill>
              </a:defRPr>
            </a:lvl2pPr>
            <a:lvl3pPr marL="404692" indent="-172986">
              <a:spcBef>
                <a:spcPts val="600"/>
              </a:spcBef>
              <a:buClrTx/>
              <a:buFont typeface="Arial" panose="020B0604020202020204" pitchFamily="34" charset="0"/>
              <a:buChar char="•"/>
              <a:defRPr sz="1600">
                <a:solidFill>
                  <a:schemeClr val="tx2"/>
                </a:solidFill>
              </a:defRPr>
            </a:lvl3pPr>
            <a:lvl4pPr marL="631635" indent="-174573">
              <a:spcBef>
                <a:spcPts val="600"/>
              </a:spcBef>
              <a:buClrTx/>
              <a:buFont typeface="Arial" panose="020B0604020202020204" pitchFamily="34" charset="0"/>
              <a:buChar char="•"/>
              <a:defRPr sz="1600">
                <a:solidFill>
                  <a:schemeClr val="tx2"/>
                </a:solidFill>
              </a:defRPr>
            </a:lvl4pPr>
            <a:lvl5pPr marL="804622" indent="-172986">
              <a:spcBef>
                <a:spcPts val="600"/>
              </a:spcBef>
              <a:buClrTx/>
              <a:buFont typeface="Arial" panose="020B0604020202020204" pitchFamily="34" charset="0"/>
              <a:buChar char="–"/>
              <a:defRPr sz="1600">
                <a:solidFill>
                  <a:schemeClr val="tx2"/>
                </a:solidFill>
              </a:defRPr>
            </a:lvl5pPr>
            <a:lvl6pPr marL="977607" indent="-177747">
              <a:buClrTx/>
              <a:defRPr sz="1600"/>
            </a:lvl6pPr>
            <a:lvl7pPr marL="1142657" indent="-165050">
              <a:buClrTx/>
              <a:defRPr sz="1600"/>
            </a:lvl7pPr>
            <a:lvl8pPr marL="1320404" indent="-177747">
              <a:buClrTx/>
              <a:defRPr sz="1600"/>
            </a:lvl8pPr>
            <a:lvl9pPr>
              <a:defRPr sz="1600"/>
            </a:lvl9pPr>
          </a:lstStyle>
          <a:p>
            <a:pPr lvl="0"/>
            <a:r>
              <a:rPr lang="en-US" dirty="0"/>
              <a:t>Header</a:t>
            </a:r>
          </a:p>
          <a:p>
            <a:pPr lvl="1"/>
            <a:r>
              <a:rPr lang="en-US" dirty="0"/>
              <a:t>First-level</a:t>
            </a:r>
          </a:p>
        </p:txBody>
      </p:sp>
      <p:sp>
        <p:nvSpPr>
          <p:cNvPr id="8" name="Content Placeholder 5"/>
          <p:cNvSpPr>
            <a:spLocks noGrp="1"/>
          </p:cNvSpPr>
          <p:nvPr>
            <p:ph sz="quarter" idx="4" hasCustomPrompt="1"/>
          </p:nvPr>
        </p:nvSpPr>
        <p:spPr>
          <a:xfrm>
            <a:off x="7378375" y="3660136"/>
            <a:ext cx="3493008" cy="2080908"/>
          </a:xfrm>
          <a:noFill/>
        </p:spPr>
        <p:txBody>
          <a:bodyPr lIns="0" tIns="0" rIns="0" bIns="0"/>
          <a:lstStyle>
            <a:lvl1pPr marL="0" indent="0" algn="ctr">
              <a:lnSpc>
                <a:spcPct val="100000"/>
              </a:lnSpc>
              <a:spcBef>
                <a:spcPts val="1200"/>
              </a:spcBef>
              <a:buClrTx/>
              <a:buFont typeface="Arial"/>
              <a:buNone/>
              <a:defRPr sz="1799" b="1">
                <a:solidFill>
                  <a:schemeClr val="bg1"/>
                </a:solidFill>
              </a:defRPr>
            </a:lvl1pPr>
            <a:lvl2pPr marL="0" indent="0" algn="ctr">
              <a:lnSpc>
                <a:spcPct val="100000"/>
              </a:lnSpc>
              <a:spcBef>
                <a:spcPts val="1200"/>
              </a:spcBef>
              <a:buClrTx/>
              <a:buFontTx/>
              <a:buNone/>
              <a:defRPr sz="1500">
                <a:solidFill>
                  <a:schemeClr val="bg1"/>
                </a:solidFill>
              </a:defRPr>
            </a:lvl2pPr>
            <a:lvl3pPr marL="231705" indent="0">
              <a:spcBef>
                <a:spcPts val="600"/>
              </a:spcBef>
              <a:buClrTx/>
              <a:buFont typeface="Arial" panose="020B0604020202020204" pitchFamily="34" charset="0"/>
              <a:buNone/>
              <a:defRPr sz="1600">
                <a:solidFill>
                  <a:schemeClr val="bg1"/>
                </a:solidFill>
              </a:defRPr>
            </a:lvl3pPr>
            <a:lvl4pPr marL="631635" indent="-174573">
              <a:spcBef>
                <a:spcPts val="600"/>
              </a:spcBef>
              <a:buClrTx/>
              <a:buFont typeface="Arial" panose="020B0604020202020204" pitchFamily="34" charset="0"/>
              <a:buChar char="•"/>
              <a:defRPr sz="1600">
                <a:solidFill>
                  <a:schemeClr val="bg1"/>
                </a:solidFill>
              </a:defRPr>
            </a:lvl4pPr>
            <a:lvl5pPr marL="804622" indent="-172986">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dirty="0"/>
              <a:t>Header</a:t>
            </a:r>
          </a:p>
          <a:p>
            <a:pPr lvl="1"/>
            <a:r>
              <a:rPr lang="en-US" dirty="0"/>
              <a:t>First-level</a:t>
            </a:r>
          </a:p>
        </p:txBody>
      </p:sp>
      <p:pic>
        <p:nvPicPr>
          <p:cNvPr id="9" name="Graphic 8">
            <a:extLst>
              <a:ext uri="{FF2B5EF4-FFF2-40B4-BE49-F238E27FC236}">
                <a16:creationId xmlns:a16="http://schemas.microsoft.com/office/drawing/2014/main" id="{5288271E-F04F-4393-9AF2-70ADFF6B5E4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2830341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FE79D5-35B2-49F2-B15D-DA1A165F3786}"/>
              </a:ext>
            </a:extLst>
          </p:cNvPr>
          <p:cNvSpPr/>
          <p:nvPr userDrawn="1"/>
        </p:nvSpPr>
        <p:spPr>
          <a:xfrm>
            <a:off x="4061838" y="0"/>
            <a:ext cx="405709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18932" y="0"/>
            <a:ext cx="40698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8" name="Content Placeholder 2"/>
          <p:cNvSpPr>
            <a:spLocks noGrp="1"/>
          </p:cNvSpPr>
          <p:nvPr>
            <p:ph sz="half" idx="1" hasCustomPrompt="1"/>
          </p:nvPr>
        </p:nvSpPr>
        <p:spPr bwMode="gray">
          <a:xfrm>
            <a:off x="846771" y="3148863"/>
            <a:ext cx="2368296" cy="2592183"/>
          </a:xfrm>
        </p:spPr>
        <p:txBody>
          <a:bodyPr vert="horz" lIns="0" tIns="0" rIns="0" bIns="0" rtlCol="0">
            <a:noAutofit/>
          </a:bodyPr>
          <a:lstStyle>
            <a:lvl1pPr algn="ctr">
              <a:lnSpc>
                <a:spcPct val="100000"/>
              </a:lnSpc>
              <a:buClrTx/>
              <a:defRPr lang="en-US" sz="1799" b="1" cap="none" baseline="0" dirty="0" smtClean="0">
                <a:solidFill>
                  <a:schemeClr val="tx2"/>
                </a:solidFill>
              </a:defRPr>
            </a:lvl1pPr>
            <a:lvl2pPr marL="0" indent="0" algn="ctr">
              <a:buClrTx/>
              <a:buFontTx/>
              <a:buNone/>
              <a:defRPr lang="en-US" sz="1500" dirty="0" smtClean="0">
                <a:solidFill>
                  <a:schemeClr val="tx2"/>
                </a:solidFill>
              </a:defRPr>
            </a:lvl2pPr>
            <a:lvl3pPr marL="171399" indent="0">
              <a:buClrTx/>
              <a:buFont typeface="Arial" panose="020B0604020202020204" pitchFamily="34" charset="0"/>
              <a:buNone/>
              <a:defRPr lang="en-US" sz="1600" dirty="0" smtClean="0">
                <a:solidFill>
                  <a:schemeClr val="tx2"/>
                </a:solidFill>
              </a:defRPr>
            </a:lvl3pPr>
            <a:lvl4pPr>
              <a:buClrTx/>
              <a:defRPr lang="en-US" sz="1600" dirty="0" smtClean="0">
                <a:solidFill>
                  <a:schemeClr val="tx2"/>
                </a:solidFill>
              </a:defRPr>
            </a:lvl4pPr>
            <a:lvl5pPr>
              <a:buClrTx/>
              <a:defRPr lang="en-US" sz="1600" dirty="0">
                <a:solidFill>
                  <a:schemeClr val="tx2"/>
                </a:solidFill>
              </a:defRPr>
            </a:lvl5pPr>
            <a:lvl6pPr>
              <a:buClrTx/>
              <a:defRPr sz="1600"/>
            </a:lvl6pPr>
            <a:lvl7pPr>
              <a:buClrTx/>
              <a:defRPr sz="1600"/>
            </a:lvl7pPr>
            <a:lvl8pPr>
              <a:buClrTx/>
              <a:defRPr sz="1600"/>
            </a:lvl8pPr>
            <a:lvl9pPr>
              <a:defRPr sz="1600"/>
            </a:lvl9pPr>
          </a:lstStyle>
          <a:p>
            <a:pPr lvl="0"/>
            <a:r>
              <a:rPr lang="en-US" dirty="0"/>
              <a:t>Header</a:t>
            </a:r>
          </a:p>
          <a:p>
            <a:pPr lvl="1"/>
            <a:r>
              <a:rPr lang="en-US" dirty="0"/>
              <a:t>First-level</a:t>
            </a:r>
          </a:p>
        </p:txBody>
      </p:sp>
      <p:sp>
        <p:nvSpPr>
          <p:cNvPr id="9" name="Content Placeholder 3"/>
          <p:cNvSpPr>
            <a:spLocks noGrp="1"/>
          </p:cNvSpPr>
          <p:nvPr>
            <p:ph sz="half" idx="2" hasCustomPrompt="1"/>
          </p:nvPr>
        </p:nvSpPr>
        <p:spPr bwMode="gray">
          <a:xfrm>
            <a:off x="4906237" y="3148863"/>
            <a:ext cx="2368296" cy="2592183"/>
          </a:xfrm>
        </p:spPr>
        <p:txBody>
          <a:bodyPr vert="horz" lIns="0" tIns="0" rIns="0" bIns="0" rtlCol="0">
            <a:noAutofit/>
          </a:bodyPr>
          <a:lstStyle>
            <a:lvl1pPr algn="ctr">
              <a:lnSpc>
                <a:spcPct val="100000"/>
              </a:lnSpc>
              <a:buClrTx/>
              <a:defRPr lang="en-US" sz="1799" b="1" cap="none" baseline="0" dirty="0" smtClean="0">
                <a:solidFill>
                  <a:schemeClr val="tx2"/>
                </a:solidFill>
              </a:defRPr>
            </a:lvl1pPr>
            <a:lvl2pPr marL="0" indent="0" algn="ctr">
              <a:buClrTx/>
              <a:buFontTx/>
              <a:buNone/>
              <a:defRPr lang="en-US" sz="1500" baseline="0" dirty="0" smtClean="0">
                <a:solidFill>
                  <a:schemeClr val="tx2"/>
                </a:solidFill>
              </a:defRPr>
            </a:lvl2pPr>
            <a:lvl3pPr marL="171399"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lvl="0"/>
            <a:r>
              <a:rPr lang="en-US" dirty="0"/>
              <a:t>Header</a:t>
            </a:r>
          </a:p>
          <a:p>
            <a:pPr lvl="1"/>
            <a:r>
              <a:rPr lang="en-US" dirty="0"/>
              <a:t>First-level</a:t>
            </a:r>
          </a:p>
        </p:txBody>
      </p:sp>
      <p:sp>
        <p:nvSpPr>
          <p:cNvPr id="10" name="Content Placeholder 3"/>
          <p:cNvSpPr>
            <a:spLocks noGrp="1"/>
          </p:cNvSpPr>
          <p:nvPr>
            <p:ph sz="half" idx="18" hasCustomPrompt="1"/>
          </p:nvPr>
        </p:nvSpPr>
        <p:spPr bwMode="gray">
          <a:xfrm>
            <a:off x="8969729" y="3148863"/>
            <a:ext cx="2368296" cy="2592183"/>
          </a:xfrm>
        </p:spPr>
        <p:txBody>
          <a:bodyPr vert="horz" lIns="0" tIns="0" rIns="0" bIns="0" rtlCol="0">
            <a:noAutofit/>
          </a:bodyPr>
          <a:lstStyle>
            <a:lvl1pPr algn="ctr">
              <a:lnSpc>
                <a:spcPct val="100000"/>
              </a:lnSpc>
              <a:buClrTx/>
              <a:defRPr lang="en-US" sz="1799" b="1" cap="none" baseline="0" dirty="0" smtClean="0">
                <a:solidFill>
                  <a:schemeClr val="bg1"/>
                </a:solidFill>
              </a:defRPr>
            </a:lvl1pPr>
            <a:lvl2pPr marL="0" indent="0" algn="ctr">
              <a:buClrTx/>
              <a:buFontTx/>
              <a:buNone/>
              <a:defRPr lang="en-US" sz="1500" dirty="0" smtClean="0">
                <a:solidFill>
                  <a:schemeClr val="bg1"/>
                </a:solidFill>
              </a:defRPr>
            </a:lvl2pPr>
            <a:lvl3pPr marL="171399"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dirty="0"/>
              <a:t>Header</a:t>
            </a:r>
          </a:p>
          <a:p>
            <a:pPr lvl="1"/>
            <a:r>
              <a:rPr lang="en-US" dirty="0"/>
              <a:t>First-level</a:t>
            </a:r>
          </a:p>
        </p:txBody>
      </p:sp>
      <p:pic>
        <p:nvPicPr>
          <p:cNvPr id="11" name="Graphic 10">
            <a:extLst>
              <a:ext uri="{FF2B5EF4-FFF2-40B4-BE49-F238E27FC236}">
                <a16:creationId xmlns:a16="http://schemas.microsoft.com/office/drawing/2014/main" id="{17FEF549-AD99-4D0F-B266-B1130A191A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3748125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557784" y="1765300"/>
            <a:ext cx="4882896"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3" y="0"/>
            <a:ext cx="6094413" cy="6858000"/>
          </a:xfrm>
          <a:prstGeom prst="rect">
            <a:avLst/>
          </a:prstGeom>
          <a:solidFill>
            <a:schemeClr val="bg1">
              <a:lumMod val="85000"/>
            </a:schemeClr>
          </a:solidFill>
        </p:spPr>
        <p:txBody>
          <a:bodyPr anchor="ctr"/>
          <a:lstStyle>
            <a:lvl1pPr algn="ctr">
              <a:spcBef>
                <a:spcPts val="0"/>
              </a:spcBef>
              <a:spcAft>
                <a:spcPts val="0"/>
              </a:spcAft>
              <a:defRPr sz="6598" b="1">
                <a:solidFill>
                  <a:schemeClr val="bg2"/>
                </a:solidFill>
              </a:defRPr>
            </a:lvl1pPr>
          </a:lstStyle>
          <a:p>
            <a:br>
              <a:rPr lang="en-US" dirty="0"/>
            </a:br>
            <a:r>
              <a:rPr lang="en-US" dirty="0"/>
              <a:t>IMAGE</a:t>
            </a:r>
            <a:br>
              <a:rPr lang="en-US" dirty="0"/>
            </a:br>
            <a:br>
              <a:rPr lang="en-US" dirty="0"/>
            </a:br>
            <a:br>
              <a:rPr lang="en-US" dirty="0"/>
            </a:br>
            <a:endParaRPr lang="en-US" dirty="0"/>
          </a:p>
        </p:txBody>
      </p:sp>
    </p:spTree>
    <p:extLst>
      <p:ext uri="{BB962C8B-B14F-4D97-AF65-F5344CB8AC3E}">
        <p14:creationId xmlns:p14="http://schemas.microsoft.com/office/powerpoint/2010/main" val="3161634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1" y="0"/>
            <a:ext cx="6094413" cy="6858000"/>
          </a:xfrm>
          <a:prstGeom prst="rect">
            <a:avLst/>
          </a:prstGeom>
          <a:solidFill>
            <a:schemeClr val="bg1">
              <a:lumMod val="85000"/>
            </a:schemeClr>
          </a:solidFill>
        </p:spPr>
        <p:txBody>
          <a:bodyPr anchor="ctr"/>
          <a:lstStyle>
            <a:lvl1pPr algn="ctr">
              <a:spcBef>
                <a:spcPts val="0"/>
              </a:spcBef>
              <a:spcAft>
                <a:spcPts val="0"/>
              </a:spcAft>
              <a:defRPr sz="6598" b="1">
                <a:solidFill>
                  <a:schemeClr val="bg2"/>
                </a:solidFill>
              </a:defRPr>
            </a:lvl1pPr>
          </a:lstStyle>
          <a:p>
            <a:br>
              <a:rPr lang="en-US" dirty="0"/>
            </a:br>
            <a:r>
              <a:rPr lang="en-US" dirty="0"/>
              <a:t>IMAGE</a:t>
            </a:r>
            <a:br>
              <a:rPr lang="en-US" dirty="0"/>
            </a:br>
            <a:br>
              <a:rPr lang="en-US" dirty="0"/>
            </a:br>
            <a:br>
              <a:rPr lang="en-US" dirty="0"/>
            </a:br>
            <a:endParaRPr lang="en-US" dirty="0"/>
          </a:p>
        </p:txBody>
      </p:sp>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6738938" y="1765300"/>
            <a:ext cx="4882896"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3949167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139F72-CEC0-495F-8477-192D60A880E2}"/>
              </a:ext>
            </a:extLst>
          </p:cNvPr>
          <p:cNvSpPr/>
          <p:nvPr userDrawn="1"/>
        </p:nvSpPr>
        <p:spPr>
          <a:xfrm>
            <a:off x="6094413"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pic>
        <p:nvPicPr>
          <p:cNvPr id="7" name="Graphic 6">
            <a:extLst>
              <a:ext uri="{FF2B5EF4-FFF2-40B4-BE49-F238E27FC236}">
                <a16:creationId xmlns:a16="http://schemas.microsoft.com/office/drawing/2014/main" id="{029A6FBD-7330-43FE-8D98-154D3BA59E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242534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7" name="Rectangle 6">
            <a:extLst>
              <a:ext uri="{FF2B5EF4-FFF2-40B4-BE49-F238E27FC236}">
                <a16:creationId xmlns:a16="http://schemas.microsoft.com/office/drawing/2014/main" id="{65139F72-CEC0-495F-8477-192D60A880E2}"/>
              </a:ext>
            </a:extLst>
          </p:cNvPr>
          <p:cNvSpPr/>
          <p:nvPr userDrawn="1"/>
        </p:nvSpPr>
        <p:spPr>
          <a:xfrm>
            <a:off x="0"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10" name="Content Placeholder 8">
            <a:extLst>
              <a:ext uri="{FF2B5EF4-FFF2-40B4-BE49-F238E27FC236}">
                <a16:creationId xmlns:a16="http://schemas.microsoft.com/office/drawing/2014/main" id="{935A177A-64AC-49B1-9D97-25A4DB841CAD}"/>
              </a:ext>
            </a:extLst>
          </p:cNvPr>
          <p:cNvSpPr txBox="1">
            <a:spLocks/>
          </p:cNvSpPr>
          <p:nvPr userDrawn="1"/>
        </p:nvSpPr>
        <p:spPr>
          <a:xfrm>
            <a:off x="557785" y="6376946"/>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dirty="0">
              <a:solidFill>
                <a:schemeClr val="bg1"/>
              </a:solidFill>
              <a:latin typeface="+mn-lt"/>
              <a:ea typeface="Open Sans" panose="020B0606030504020204" pitchFamily="34" charset="0"/>
              <a:cs typeface="Arial" panose="020B0604020202020204" pitchFamily="34" charset="0"/>
            </a:endParaRPr>
          </a:p>
        </p:txBody>
      </p:sp>
      <p:sp>
        <p:nvSpPr>
          <p:cNvPr id="11" name="Content Placeholder 8">
            <a:extLst>
              <a:ext uri="{FF2B5EF4-FFF2-40B4-BE49-F238E27FC236}">
                <a16:creationId xmlns:a16="http://schemas.microsoft.com/office/drawing/2014/main" id="{F35D44D1-CF2C-4331-B380-083F7ABF73CB}"/>
              </a:ext>
            </a:extLst>
          </p:cNvPr>
          <p:cNvSpPr txBox="1">
            <a:spLocks/>
          </p:cNvSpPr>
          <p:nvPr userDrawn="1"/>
        </p:nvSpPr>
        <p:spPr>
          <a:xfrm>
            <a:off x="859536" y="637694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dirty="0">
                <a:solidFill>
                  <a:schemeClr val="bg1"/>
                </a:solidFill>
                <a:latin typeface="+mn-lt"/>
                <a:ea typeface="+mn-ea"/>
                <a:cs typeface="Arial" panose="020B0604020202020204" pitchFamily="34" charset="0"/>
              </a:rPr>
              <a:t>©2021 Aetna Inc.</a:t>
            </a:r>
          </a:p>
        </p:txBody>
      </p:sp>
    </p:spTree>
    <p:extLst>
      <p:ext uri="{BB962C8B-B14F-4D97-AF65-F5344CB8AC3E}">
        <p14:creationId xmlns:p14="http://schemas.microsoft.com/office/powerpoint/2010/main" val="30742068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3" y="0"/>
            <a:ext cx="6094413" cy="6858000"/>
          </a:xfrm>
          <a:prstGeom prst="rect">
            <a:avLst/>
          </a:prstGeom>
          <a:solidFill>
            <a:schemeClr val="bg1">
              <a:lumMod val="85000"/>
            </a:schemeClr>
          </a:solidFill>
        </p:spPr>
        <p:txBody>
          <a:bodyPr anchor="ctr"/>
          <a:lstStyle>
            <a:lvl1pPr algn="ctr">
              <a:spcBef>
                <a:spcPts val="0"/>
              </a:spcBef>
              <a:spcAft>
                <a:spcPts val="0"/>
              </a:spcAft>
              <a:defRPr sz="6598" b="1">
                <a:solidFill>
                  <a:schemeClr val="bg2"/>
                </a:solidFill>
              </a:defRPr>
            </a:lvl1pPr>
          </a:lstStyle>
          <a:p>
            <a:br>
              <a:rPr lang="en-US" dirty="0"/>
            </a:br>
            <a:r>
              <a:rPr lang="en-US" dirty="0"/>
              <a:t>IMAGE</a:t>
            </a:r>
            <a:br>
              <a:rPr lang="en-US" dirty="0"/>
            </a:br>
            <a:br>
              <a:rPr lang="en-US" dirty="0"/>
            </a:br>
            <a:br>
              <a:rPr lang="en-US" dirty="0"/>
            </a:br>
            <a:endParaRPr lang="en-US" dirty="0"/>
          </a:p>
        </p:txBody>
      </p:sp>
      <p:sp>
        <p:nvSpPr>
          <p:cNvPr id="2" name="Title 1"/>
          <p:cNvSpPr>
            <a:spLocks noGrp="1"/>
          </p:cNvSpPr>
          <p:nvPr>
            <p:ph type="title" hasCustomPrompt="1"/>
          </p:nvPr>
        </p:nvSpPr>
        <p:spPr>
          <a:xfrm>
            <a:off x="557784" y="1764792"/>
            <a:ext cx="4434840" cy="1463040"/>
          </a:xfrm>
        </p:spPr>
        <p:txBody>
          <a:bodyPr rIns="0"/>
          <a:lstStyle>
            <a:lvl1pPr>
              <a:defRPr>
                <a:solidFill>
                  <a:schemeClr val="tx2"/>
                </a:solidFill>
              </a:defRPr>
            </a:lvl1pPr>
          </a:lstStyle>
          <a:p>
            <a:r>
              <a:rPr lang="en-US" dirty="0"/>
              <a:t>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557784" y="3590384"/>
            <a:ext cx="4572000" cy="161925"/>
          </a:xfrm>
          <a:prstGeom prst="rect">
            <a:avLst/>
          </a:prstGeom>
          <a:noFill/>
        </p:spPr>
        <p:txBody>
          <a:bodyPr>
            <a:noAutofit/>
          </a:bodyPr>
          <a:lstStyle>
            <a:lvl1pPr>
              <a:defRPr sz="1300" cap="all" baseline="0">
                <a:solidFill>
                  <a:schemeClr val="tx2"/>
                </a:solidFill>
              </a:defRPr>
            </a:lvl1pPr>
          </a:lstStyle>
          <a:p>
            <a:pPr lvl="0"/>
            <a:r>
              <a:rPr lang="en-US" dirty="0"/>
              <a:t>click to add AUTHOR</a:t>
            </a:r>
          </a:p>
        </p:txBody>
      </p:sp>
    </p:spTree>
    <p:extLst>
      <p:ext uri="{BB962C8B-B14F-4D97-AF65-F5344CB8AC3E}">
        <p14:creationId xmlns:p14="http://schemas.microsoft.com/office/powerpoint/2010/main" val="209101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with Graphic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32BA92-4580-425F-A01B-5FD960E45840}"/>
              </a:ext>
            </a:extLst>
          </p:cNvPr>
          <p:cNvSpPr>
            <a:spLocks noGrp="1"/>
          </p:cNvSpPr>
          <p:nvPr>
            <p:ph type="title" hasCustomPrompt="1"/>
          </p:nvPr>
        </p:nvSpPr>
        <p:spPr>
          <a:xfrm>
            <a:off x="557784" y="649224"/>
            <a:ext cx="9674236" cy="767080"/>
          </a:xfrm>
        </p:spPr>
        <p:txBody>
          <a:bodyPr anchor="t"/>
          <a:lstStyle>
            <a:lvl1pPr>
              <a:defRPr baseline="0"/>
            </a:lvl1pPr>
          </a:lstStyle>
          <a:p>
            <a:r>
              <a:rPr lang="en-US" dirty="0"/>
              <a:t>Click to add title for three-column with text and graphics</a:t>
            </a:r>
          </a:p>
        </p:txBody>
      </p:sp>
      <p:sp>
        <p:nvSpPr>
          <p:cNvPr id="4" name="Content Placeholder 5">
            <a:extLst>
              <a:ext uri="{FF2B5EF4-FFF2-40B4-BE49-F238E27FC236}">
                <a16:creationId xmlns:a16="http://schemas.microsoft.com/office/drawing/2014/main" id="{67B54484-F9A5-4E67-8D86-B30E3EB4962E}"/>
              </a:ext>
            </a:extLst>
          </p:cNvPr>
          <p:cNvSpPr>
            <a:spLocks noGrp="1"/>
          </p:cNvSpPr>
          <p:nvPr>
            <p:ph sz="quarter" idx="12" hasCustomPrompt="1"/>
          </p:nvPr>
        </p:nvSpPr>
        <p:spPr>
          <a:xfrm>
            <a:off x="1114042" y="3474720"/>
            <a:ext cx="2925318" cy="2278380"/>
          </a:xfrm>
        </p:spPr>
        <p:txBody>
          <a:bodyPr/>
          <a:lstStyle>
            <a:lvl1pPr algn="ctr">
              <a:spcBef>
                <a:spcPts val="1200"/>
              </a:spcBef>
              <a:defRPr sz="2000" b="1"/>
            </a:lvl1pPr>
            <a:lvl2pPr marL="0" indent="0" algn="ctr">
              <a:spcBef>
                <a:spcPts val="1200"/>
              </a:spcBef>
              <a:buFontTx/>
              <a:buNone/>
              <a:defRPr sz="1500" baseline="0"/>
            </a:lvl2pPr>
            <a:lvl3pPr marL="171450" indent="0">
              <a:buFont typeface="Arial" panose="020B0604020202020204" pitchFamily="34" charset="0"/>
              <a:buNone/>
              <a:defRPr/>
            </a:lvl3pPr>
            <a:lvl4pPr marL="514350" indent="-171450">
              <a:buFont typeface="Arial" panose="020B0604020202020204" pitchFamily="34" charset="0"/>
              <a:buChar char="–"/>
              <a:defRPr/>
            </a:lvl4pPr>
          </a:lstStyle>
          <a:p>
            <a:pPr lvl="0"/>
            <a:r>
              <a:rPr lang="en-US" dirty="0"/>
              <a:t>Header</a:t>
            </a:r>
          </a:p>
          <a:p>
            <a:pPr lvl="1"/>
            <a:r>
              <a:rPr lang="en-US" dirty="0"/>
              <a:t>Descriptor text</a:t>
            </a:r>
          </a:p>
        </p:txBody>
      </p:sp>
      <p:sp>
        <p:nvSpPr>
          <p:cNvPr id="5" name="Content Placeholder 5">
            <a:extLst>
              <a:ext uri="{FF2B5EF4-FFF2-40B4-BE49-F238E27FC236}">
                <a16:creationId xmlns:a16="http://schemas.microsoft.com/office/drawing/2014/main" id="{9B3F81E8-8475-4FC8-833E-397AEDA8B677}"/>
              </a:ext>
            </a:extLst>
          </p:cNvPr>
          <p:cNvSpPr>
            <a:spLocks noGrp="1"/>
          </p:cNvSpPr>
          <p:nvPr>
            <p:ph sz="quarter" idx="14" hasCustomPrompt="1"/>
          </p:nvPr>
        </p:nvSpPr>
        <p:spPr>
          <a:xfrm>
            <a:off x="4628270" y="3474720"/>
            <a:ext cx="2925318" cy="2278380"/>
          </a:xfrm>
        </p:spPr>
        <p:txBody>
          <a:bodyPr/>
          <a:lstStyle>
            <a:lvl1pPr algn="ctr">
              <a:spcBef>
                <a:spcPts val="1200"/>
              </a:spcBef>
              <a:defRPr sz="2000" b="1"/>
            </a:lvl1pPr>
            <a:lvl2pPr marL="0" indent="0" algn="ctr">
              <a:spcBef>
                <a:spcPts val="1200"/>
              </a:spcBef>
              <a:buFontTx/>
              <a:buNone/>
              <a:defRPr sz="1500"/>
            </a:lvl2pPr>
            <a:lvl3pPr marL="342900" indent="-171450">
              <a:buFont typeface="Arial" panose="020B0604020202020204" pitchFamily="34" charset="0"/>
              <a:buChar char="•"/>
              <a:defRPr/>
            </a:lvl3pPr>
            <a:lvl4pPr marL="514350" indent="-171450">
              <a:buFont typeface="Arial" panose="020B0604020202020204" pitchFamily="34" charset="0"/>
              <a:buChar char="–"/>
              <a:defRPr/>
            </a:lvl4pPr>
          </a:lstStyle>
          <a:p>
            <a:pPr lvl="0"/>
            <a:r>
              <a:rPr lang="en-US" dirty="0"/>
              <a:t>Header</a:t>
            </a:r>
          </a:p>
          <a:p>
            <a:pPr lvl="1"/>
            <a:r>
              <a:rPr lang="en-US" dirty="0"/>
              <a:t>Descriptor text</a:t>
            </a:r>
          </a:p>
        </p:txBody>
      </p:sp>
      <p:sp>
        <p:nvSpPr>
          <p:cNvPr id="6" name="Content Placeholder 5">
            <a:extLst>
              <a:ext uri="{FF2B5EF4-FFF2-40B4-BE49-F238E27FC236}">
                <a16:creationId xmlns:a16="http://schemas.microsoft.com/office/drawing/2014/main" id="{C76D011F-AF6C-4CBA-9258-1535C08BDCB8}"/>
              </a:ext>
            </a:extLst>
          </p:cNvPr>
          <p:cNvSpPr>
            <a:spLocks noGrp="1"/>
          </p:cNvSpPr>
          <p:nvPr>
            <p:ph sz="quarter" idx="15" hasCustomPrompt="1"/>
          </p:nvPr>
        </p:nvSpPr>
        <p:spPr>
          <a:xfrm>
            <a:off x="8142499" y="3474720"/>
            <a:ext cx="2925318" cy="2278380"/>
          </a:xfrm>
        </p:spPr>
        <p:txBody>
          <a:bodyPr/>
          <a:lstStyle>
            <a:lvl1pPr algn="ctr">
              <a:spcBef>
                <a:spcPts val="1200"/>
              </a:spcBef>
              <a:defRPr sz="2000" b="1"/>
            </a:lvl1pPr>
            <a:lvl2pPr marL="0" indent="0" algn="ctr">
              <a:spcBef>
                <a:spcPts val="1200"/>
              </a:spcBef>
              <a:buFontTx/>
              <a:buNone/>
              <a:defRPr sz="1500"/>
            </a:lvl2pPr>
            <a:lvl3pPr marL="342900" indent="-171450">
              <a:buFont typeface="Arial" panose="020B0604020202020204" pitchFamily="34" charset="0"/>
              <a:buChar char="•"/>
              <a:defRPr/>
            </a:lvl3pPr>
            <a:lvl4pPr marL="514350" indent="-171450">
              <a:buFont typeface="Arial" panose="020B0604020202020204" pitchFamily="34" charset="0"/>
              <a:buChar char="–"/>
              <a:defRPr/>
            </a:lvl4pPr>
          </a:lstStyle>
          <a:p>
            <a:pPr lvl="0"/>
            <a:r>
              <a:rPr lang="en-US" dirty="0"/>
              <a:t>Header</a:t>
            </a:r>
          </a:p>
          <a:p>
            <a:pPr lvl="1"/>
            <a:r>
              <a:rPr lang="en-US" dirty="0"/>
              <a:t>Descriptor text</a:t>
            </a:r>
          </a:p>
        </p:txBody>
      </p:sp>
    </p:spTree>
    <p:extLst>
      <p:ext uri="{BB962C8B-B14F-4D97-AF65-F5344CB8AC3E}">
        <p14:creationId xmlns:p14="http://schemas.microsoft.com/office/powerpoint/2010/main" val="4655033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214" y="2180108"/>
            <a:ext cx="7168896" cy="1463040"/>
          </a:xfrm>
        </p:spPr>
        <p:txBody>
          <a:bodyPr rIns="0"/>
          <a:lstStyle>
            <a:lvl1pPr>
              <a:defRPr>
                <a:solidFill>
                  <a:schemeClr val="tx2"/>
                </a:solidFill>
              </a:defRPr>
            </a:lvl1pPr>
          </a:lstStyle>
          <a:p>
            <a:r>
              <a:rPr lang="en-US" dirty="0"/>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213" y="4020923"/>
            <a:ext cx="4572000" cy="161925"/>
          </a:xfrm>
          <a:prstGeom prst="rect">
            <a:avLst/>
          </a:prstGeom>
          <a:noFill/>
        </p:spPr>
        <p:txBody>
          <a:bodyPr>
            <a:noAutofit/>
          </a:bodyPr>
          <a:lstStyle>
            <a:lvl1pPr>
              <a:defRPr sz="1300" cap="all" baseline="0">
                <a:solidFill>
                  <a:schemeClr val="tx2"/>
                </a:solidFill>
              </a:defRPr>
            </a:lvl1pPr>
          </a:lstStyle>
          <a:p>
            <a:pPr lvl="0"/>
            <a:r>
              <a:rPr lang="en-US" dirty="0"/>
              <a:t>click to add AUTHOR</a:t>
            </a:r>
          </a:p>
        </p:txBody>
      </p:sp>
    </p:spTree>
    <p:extLst>
      <p:ext uri="{BB962C8B-B14F-4D97-AF65-F5344CB8AC3E}">
        <p14:creationId xmlns:p14="http://schemas.microsoft.com/office/powerpoint/2010/main" val="1203575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or high impact on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39F72-CEC0-495F-8477-192D60A880E2}"/>
              </a:ext>
            </a:extLst>
          </p:cNvPr>
          <p:cNvSpPr/>
          <p:nvPr userDrawn="1"/>
        </p:nvSpPr>
        <p:spPr>
          <a:xfrm>
            <a:off x="-1" y="0"/>
            <a:ext cx="121888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5" name="Content Placeholder 8">
            <a:extLst>
              <a:ext uri="{FF2B5EF4-FFF2-40B4-BE49-F238E27FC236}">
                <a16:creationId xmlns:a16="http://schemas.microsoft.com/office/drawing/2014/main" id="{935A177A-64AC-49B1-9D97-25A4DB841CAD}"/>
              </a:ext>
            </a:extLst>
          </p:cNvPr>
          <p:cNvSpPr txBox="1">
            <a:spLocks/>
          </p:cNvSpPr>
          <p:nvPr userDrawn="1"/>
        </p:nvSpPr>
        <p:spPr>
          <a:xfrm>
            <a:off x="557785" y="6376946"/>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dirty="0">
              <a:solidFill>
                <a:schemeClr val="bg1"/>
              </a:solidFill>
              <a:latin typeface="+mn-lt"/>
              <a:ea typeface="Open Sans" panose="020B0606030504020204" pitchFamily="34" charset="0"/>
              <a:cs typeface="Arial" panose="020B0604020202020204" pitchFamily="34" charset="0"/>
            </a:endParaRPr>
          </a:p>
        </p:txBody>
      </p:sp>
      <p:sp>
        <p:nvSpPr>
          <p:cNvPr id="6" name="Content Placeholder 8">
            <a:extLst>
              <a:ext uri="{FF2B5EF4-FFF2-40B4-BE49-F238E27FC236}">
                <a16:creationId xmlns:a16="http://schemas.microsoft.com/office/drawing/2014/main" id="{F35D44D1-CF2C-4331-B380-083F7ABF73CB}"/>
              </a:ext>
            </a:extLst>
          </p:cNvPr>
          <p:cNvSpPr txBox="1">
            <a:spLocks/>
          </p:cNvSpPr>
          <p:nvPr userDrawn="1"/>
        </p:nvSpPr>
        <p:spPr>
          <a:xfrm>
            <a:off x="859536" y="637694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dirty="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a:xfrm>
            <a:off x="2512214" y="2180108"/>
            <a:ext cx="7168896" cy="1463040"/>
          </a:xfrm>
        </p:spPr>
        <p:txBody>
          <a:bodyPr rIns="0"/>
          <a:lstStyle>
            <a:lvl1pPr>
              <a:defRPr>
                <a:solidFill>
                  <a:schemeClr val="bg1"/>
                </a:solidFill>
              </a:defRPr>
            </a:lvl1pPr>
          </a:lstStyle>
          <a:p>
            <a:r>
              <a:rPr lang="en-US" dirty="0"/>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213" y="4020923"/>
            <a:ext cx="4572000" cy="161925"/>
          </a:xfrm>
          <a:prstGeom prst="rect">
            <a:avLst/>
          </a:prstGeom>
          <a:noFill/>
        </p:spPr>
        <p:txBody>
          <a:bodyPr>
            <a:noAutofit/>
          </a:bodyPr>
          <a:lstStyle>
            <a:lvl1pPr>
              <a:defRPr sz="1400" cap="all" baseline="0">
                <a:solidFill>
                  <a:schemeClr val="bg1"/>
                </a:solidFill>
              </a:defRPr>
            </a:lvl1pPr>
          </a:lstStyle>
          <a:p>
            <a:pPr lvl="0"/>
            <a:r>
              <a:rPr lang="en-US" dirty="0"/>
              <a:t>click to add AUTHOR</a:t>
            </a:r>
          </a:p>
        </p:txBody>
      </p:sp>
      <p:pic>
        <p:nvPicPr>
          <p:cNvPr id="8" name="Graphic 7">
            <a:extLst>
              <a:ext uri="{FF2B5EF4-FFF2-40B4-BE49-F238E27FC236}">
                <a16:creationId xmlns:a16="http://schemas.microsoft.com/office/drawing/2014/main" id="{C0BE80CC-66D6-4E19-ACEB-E2DAC33DF76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3545310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26734" y="416159"/>
            <a:ext cx="4088928" cy="710619"/>
          </a:xfrm>
          <a:prstGeom prst="rect">
            <a:avLst/>
          </a:prstGeom>
          <a:noFill/>
        </p:spPr>
        <p:txBody>
          <a:bodyPr wrap="square" lIns="0" tIns="0" rIns="0" bIns="0" rtlCol="0">
            <a:noAutofit/>
          </a:bodyPr>
          <a:lstStyle/>
          <a:p>
            <a:pPr marL="0" marR="0" indent="0" algn="l" defTabSz="456621" rtl="0" eaLnBrk="1" fontAlgn="base" latinLnBrk="0" hangingPunct="1">
              <a:lnSpc>
                <a:spcPct val="100000"/>
              </a:lnSpc>
              <a:spcBef>
                <a:spcPts val="1200"/>
              </a:spcBef>
              <a:spcAft>
                <a:spcPts val="0"/>
              </a:spcAft>
              <a:buClrTx/>
              <a:buSzTx/>
              <a:buFontTx/>
              <a:buNone/>
              <a:tabLst/>
            </a:pPr>
            <a:r>
              <a:rPr lang="en-US" sz="4799" b="1" dirty="0">
                <a:solidFill>
                  <a:schemeClr val="accent6"/>
                </a:solidFill>
                <a:latin typeface="+mn-lt"/>
                <a:cs typeface="Arial" panose="020B0604020202020204" pitchFamily="34" charset="0"/>
              </a:rPr>
              <a:t>Next steps</a:t>
            </a:r>
          </a:p>
        </p:txBody>
      </p:sp>
      <p:sp>
        <p:nvSpPr>
          <p:cNvPr id="11" name="Content Placeholder 2"/>
          <p:cNvSpPr>
            <a:spLocks noGrp="1"/>
          </p:cNvSpPr>
          <p:nvPr>
            <p:ph sz="half" idx="1" hasCustomPrompt="1"/>
          </p:nvPr>
        </p:nvSpPr>
        <p:spPr bwMode="gray">
          <a:xfrm>
            <a:off x="1970122" y="2110424"/>
            <a:ext cx="2505456" cy="3630620"/>
          </a:xfrm>
        </p:spPr>
        <p:txBody>
          <a:bodyPr vert="horz" lIns="0" tIns="0" rIns="0" bIns="0" rtlCol="0">
            <a:noAutofit/>
          </a:bodyPr>
          <a:lstStyle>
            <a:lvl1pPr algn="ctr">
              <a:buClrTx/>
              <a:defRPr lang="en-US" sz="3199" b="1" cap="none" baseline="0" dirty="0" smtClean="0">
                <a:solidFill>
                  <a:schemeClr val="accent2"/>
                </a:solidFill>
              </a:defRPr>
            </a:lvl1pPr>
            <a:lvl2pPr marL="0" indent="0" algn="ctr">
              <a:spcBef>
                <a:spcPts val="4199"/>
              </a:spcBef>
              <a:buClrTx/>
              <a:buNone/>
              <a:defRPr lang="en-US" sz="1300" dirty="0" smtClean="0">
                <a:solidFill>
                  <a:schemeClr val="tx2"/>
                </a:solidFill>
              </a:defRPr>
            </a:lvl2pPr>
            <a:lvl3pPr marL="174573" indent="-174573" algn="l">
              <a:spcBef>
                <a:spcPts val="1200"/>
              </a:spcBef>
              <a:buClrTx/>
              <a:buFont typeface="Arial" panose="020B0604020202020204" pitchFamily="34" charset="0"/>
              <a:buChar char="•"/>
              <a:defRPr lang="en-US" sz="1300" baseline="0" dirty="0" smtClean="0">
                <a:solidFill>
                  <a:schemeClr val="tx2"/>
                </a:solidFill>
              </a:defRPr>
            </a:lvl3pPr>
            <a:lvl4pPr marL="347559" indent="-172986" algn="l">
              <a:buClrTx/>
              <a:buFont typeface="Arial" panose="020B0604020202020204" pitchFamily="34" charset="0"/>
              <a:buChar char="–"/>
              <a:defRPr lang="en-US" sz="1300" baseline="0" dirty="0" smtClean="0">
                <a:solidFill>
                  <a:schemeClr val="tx2"/>
                </a:solidFill>
              </a:defRPr>
            </a:lvl4pPr>
            <a:lvl5pPr marL="511022" indent="-163464" algn="l">
              <a:buClrTx/>
              <a:buFont typeface="Arial" panose="020B0604020202020204" pitchFamily="34" charset="0"/>
              <a:buChar char="•"/>
              <a:defRPr lang="en-US" sz="1300" dirty="0">
                <a:solidFill>
                  <a:schemeClr val="tx2"/>
                </a:solidFill>
              </a:defRPr>
            </a:lvl5pPr>
            <a:lvl6pPr marL="685594" indent="-174573" algn="l">
              <a:buClrTx/>
              <a:buFont typeface="Arial" panose="020B0604020202020204" pitchFamily="34" charset="0"/>
              <a:buChar char="–"/>
              <a:defRPr sz="1300" baseline="0">
                <a:solidFill>
                  <a:schemeClr val="tx2"/>
                </a:solidFill>
              </a:defRPr>
            </a:lvl6pPr>
            <a:lvl7pPr marL="860167" indent="-172986" algn="l">
              <a:buClrTx/>
              <a:buFont typeface="Arial" panose="020B0604020202020204" pitchFamily="34" charset="0"/>
              <a:buChar char="•"/>
              <a:defRPr sz="1300"/>
            </a:lvl7pPr>
            <a:lvl8pPr marL="1031565" indent="-171399" algn="l">
              <a:buClrTx/>
              <a:buFont typeface="Arial" panose="020B0604020202020204" pitchFamily="34" charset="0"/>
              <a:buChar char="–"/>
              <a:defRPr sz="1300"/>
            </a:lvl8pPr>
            <a:lvl9pPr marL="1202964" indent="-171399" algn="l">
              <a:buClrTx/>
              <a:buFont typeface="Arial" panose="020B0604020202020204" pitchFamily="34" charset="0"/>
              <a:buChar char="•"/>
              <a:tabLst/>
              <a:defRPr/>
            </a:lvl9pPr>
          </a:lstStyle>
          <a:p>
            <a:pPr lvl="0"/>
            <a:r>
              <a:rPr lang="en-US" dirty="0"/>
              <a:t>1</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p:txBody>
      </p:sp>
      <p:sp>
        <p:nvSpPr>
          <p:cNvPr id="6" name="Content Placeholder 2"/>
          <p:cNvSpPr>
            <a:spLocks noGrp="1"/>
          </p:cNvSpPr>
          <p:nvPr>
            <p:ph sz="half" idx="10" hasCustomPrompt="1"/>
          </p:nvPr>
        </p:nvSpPr>
        <p:spPr bwMode="gray">
          <a:xfrm>
            <a:off x="4818888" y="2110424"/>
            <a:ext cx="2505456" cy="3630620"/>
          </a:xfrm>
        </p:spPr>
        <p:txBody>
          <a:bodyPr vert="horz" lIns="0" tIns="0" rIns="0" bIns="0" rtlCol="0">
            <a:noAutofit/>
          </a:bodyPr>
          <a:lstStyle>
            <a:lvl1pPr algn="ctr">
              <a:buClrTx/>
              <a:defRPr lang="en-US" sz="3199" b="1" cap="none" baseline="0" dirty="0" smtClean="0">
                <a:solidFill>
                  <a:schemeClr val="accent2"/>
                </a:solidFill>
              </a:defRPr>
            </a:lvl1pPr>
            <a:lvl2pPr marL="0" indent="0" algn="ctr">
              <a:spcBef>
                <a:spcPts val="4199"/>
              </a:spcBef>
              <a:buClrTx/>
              <a:buNone/>
              <a:defRPr lang="en-US" sz="1300" dirty="0" smtClean="0">
                <a:solidFill>
                  <a:schemeClr val="tx2"/>
                </a:solidFill>
              </a:defRPr>
            </a:lvl2pPr>
            <a:lvl3pPr marL="174573" indent="-174573" algn="l">
              <a:spcBef>
                <a:spcPts val="1200"/>
              </a:spcBef>
              <a:buClrTx/>
              <a:buFont typeface="Arial" panose="020B0604020202020204" pitchFamily="34" charset="0"/>
              <a:buChar char="•"/>
              <a:defRPr lang="en-US" sz="1300" baseline="0" dirty="0" smtClean="0">
                <a:solidFill>
                  <a:schemeClr val="tx2"/>
                </a:solidFill>
              </a:defRPr>
            </a:lvl3pPr>
            <a:lvl4pPr marL="347559" indent="-172986" algn="l">
              <a:buClrTx/>
              <a:buFont typeface="Arial" panose="020B0604020202020204" pitchFamily="34" charset="0"/>
              <a:buChar char="–"/>
              <a:defRPr lang="en-US" sz="1300" baseline="0" dirty="0" smtClean="0">
                <a:solidFill>
                  <a:schemeClr val="tx2"/>
                </a:solidFill>
              </a:defRPr>
            </a:lvl4pPr>
            <a:lvl5pPr marL="511022" indent="-163464" algn="l">
              <a:buClrTx/>
              <a:buFont typeface="Arial" panose="020B0604020202020204" pitchFamily="34" charset="0"/>
              <a:buChar char="•"/>
              <a:defRPr lang="en-US" sz="1300" dirty="0">
                <a:solidFill>
                  <a:schemeClr val="tx2"/>
                </a:solidFill>
              </a:defRPr>
            </a:lvl5pPr>
            <a:lvl6pPr marL="685594" indent="-174573" algn="l">
              <a:buClrTx/>
              <a:buFont typeface="Arial" panose="020B0604020202020204" pitchFamily="34" charset="0"/>
              <a:buChar char="–"/>
              <a:defRPr sz="1300" baseline="0">
                <a:solidFill>
                  <a:schemeClr val="tx2"/>
                </a:solidFill>
              </a:defRPr>
            </a:lvl6pPr>
            <a:lvl7pPr marL="860167" indent="-172986" algn="l">
              <a:buClrTx/>
              <a:buFont typeface="Arial" panose="020B0604020202020204" pitchFamily="34" charset="0"/>
              <a:buChar char="•"/>
              <a:defRPr sz="1300"/>
            </a:lvl7pPr>
            <a:lvl8pPr marL="1031565" indent="-171399" algn="l">
              <a:buClrTx/>
              <a:buFont typeface="Arial" panose="020B0604020202020204" pitchFamily="34" charset="0"/>
              <a:buChar char="–"/>
              <a:defRPr sz="1300"/>
            </a:lvl8pPr>
            <a:lvl9pPr marL="1202964" indent="-171399" algn="l">
              <a:buClrTx/>
              <a:buFont typeface="Arial" panose="020B0604020202020204" pitchFamily="34" charset="0"/>
              <a:buChar char="•"/>
              <a:tabLst/>
              <a:defRPr/>
            </a:lvl9pPr>
          </a:lstStyle>
          <a:p>
            <a:pPr lvl="0"/>
            <a:r>
              <a:rPr lang="en-US" dirty="0"/>
              <a:t>2</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p:txBody>
      </p:sp>
      <p:sp>
        <p:nvSpPr>
          <p:cNvPr id="7" name="Content Placeholder 2"/>
          <p:cNvSpPr>
            <a:spLocks noGrp="1"/>
          </p:cNvSpPr>
          <p:nvPr>
            <p:ph sz="half" idx="11" hasCustomPrompt="1"/>
          </p:nvPr>
        </p:nvSpPr>
        <p:spPr bwMode="gray">
          <a:xfrm>
            <a:off x="7662673" y="2110424"/>
            <a:ext cx="2505456" cy="3630620"/>
          </a:xfrm>
        </p:spPr>
        <p:txBody>
          <a:bodyPr vert="horz" lIns="0" tIns="0" rIns="0" bIns="0" rtlCol="0">
            <a:noAutofit/>
          </a:bodyPr>
          <a:lstStyle>
            <a:lvl1pPr algn="ctr">
              <a:buClrTx/>
              <a:defRPr lang="en-US" sz="3199" b="1" cap="none" baseline="0" dirty="0" smtClean="0">
                <a:solidFill>
                  <a:schemeClr val="accent2"/>
                </a:solidFill>
              </a:defRPr>
            </a:lvl1pPr>
            <a:lvl2pPr marL="0" indent="0" algn="ctr">
              <a:spcBef>
                <a:spcPts val="4199"/>
              </a:spcBef>
              <a:buClrTx/>
              <a:buNone/>
              <a:defRPr lang="en-US" sz="1300" dirty="0" smtClean="0">
                <a:solidFill>
                  <a:schemeClr val="tx2"/>
                </a:solidFill>
              </a:defRPr>
            </a:lvl2pPr>
            <a:lvl3pPr marL="174573" indent="-174573" algn="l">
              <a:spcBef>
                <a:spcPts val="1200"/>
              </a:spcBef>
              <a:buClrTx/>
              <a:buFont typeface="Arial" panose="020B0604020202020204" pitchFamily="34" charset="0"/>
              <a:buChar char="•"/>
              <a:defRPr lang="en-US" sz="1300" baseline="0" dirty="0" smtClean="0">
                <a:solidFill>
                  <a:schemeClr val="tx2"/>
                </a:solidFill>
              </a:defRPr>
            </a:lvl3pPr>
            <a:lvl4pPr marL="347559" indent="-172986" algn="l">
              <a:buClrTx/>
              <a:buFont typeface="Arial" panose="020B0604020202020204" pitchFamily="34" charset="0"/>
              <a:buChar char="–"/>
              <a:defRPr lang="en-US" sz="1300" baseline="0" dirty="0" smtClean="0">
                <a:solidFill>
                  <a:schemeClr val="tx2"/>
                </a:solidFill>
              </a:defRPr>
            </a:lvl4pPr>
            <a:lvl5pPr marL="511022" indent="-163464" algn="l">
              <a:buClrTx/>
              <a:buFont typeface="Arial" panose="020B0604020202020204" pitchFamily="34" charset="0"/>
              <a:buChar char="•"/>
              <a:defRPr lang="en-US" sz="1300" dirty="0">
                <a:solidFill>
                  <a:schemeClr val="tx2"/>
                </a:solidFill>
              </a:defRPr>
            </a:lvl5pPr>
            <a:lvl6pPr marL="685594" indent="-174573" algn="l">
              <a:buClrTx/>
              <a:buFont typeface="Arial" panose="020B0604020202020204" pitchFamily="34" charset="0"/>
              <a:buChar char="–"/>
              <a:defRPr sz="1300" baseline="0">
                <a:solidFill>
                  <a:schemeClr val="tx2"/>
                </a:solidFill>
              </a:defRPr>
            </a:lvl6pPr>
            <a:lvl7pPr marL="860167" indent="-172986" algn="l">
              <a:buClrTx/>
              <a:buFont typeface="Arial" panose="020B0604020202020204" pitchFamily="34" charset="0"/>
              <a:buChar char="•"/>
              <a:defRPr sz="1300"/>
            </a:lvl7pPr>
            <a:lvl8pPr marL="1031565" indent="-171399" algn="l">
              <a:buClrTx/>
              <a:buFont typeface="Arial" panose="020B0604020202020204" pitchFamily="34" charset="0"/>
              <a:buChar char="–"/>
              <a:defRPr sz="1300"/>
            </a:lvl8pPr>
            <a:lvl9pPr marL="1202964" indent="-171399" algn="l">
              <a:buClrTx/>
              <a:buFont typeface="Arial" panose="020B0604020202020204" pitchFamily="34" charset="0"/>
              <a:buChar char="•"/>
              <a:tabLst/>
              <a:defRPr/>
            </a:lvl9pPr>
          </a:lstStyle>
          <a:p>
            <a:pPr lvl="0"/>
            <a:r>
              <a:rPr lang="en-US" dirty="0"/>
              <a:t>3</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p:txBody>
      </p:sp>
    </p:spTree>
    <p:extLst>
      <p:ext uri="{BB962C8B-B14F-4D97-AF65-F5344CB8AC3E}">
        <p14:creationId xmlns:p14="http://schemas.microsoft.com/office/powerpoint/2010/main" val="33886962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28640" y="416159"/>
            <a:ext cx="4088928" cy="710619"/>
          </a:xfrm>
          <a:prstGeom prst="rect">
            <a:avLst/>
          </a:prstGeom>
          <a:noFill/>
        </p:spPr>
        <p:txBody>
          <a:bodyPr wrap="square" lIns="0" tIns="0" rIns="0" bIns="0" rtlCol="0">
            <a:noAutofit/>
          </a:bodyPr>
          <a:lstStyle/>
          <a:p>
            <a:pPr marL="0" marR="0" indent="0" algn="l" defTabSz="456621" rtl="0" eaLnBrk="1" fontAlgn="base" latinLnBrk="0" hangingPunct="1">
              <a:lnSpc>
                <a:spcPct val="100000"/>
              </a:lnSpc>
              <a:spcBef>
                <a:spcPts val="1200"/>
              </a:spcBef>
              <a:spcAft>
                <a:spcPts val="0"/>
              </a:spcAft>
              <a:buClrTx/>
              <a:buSzTx/>
              <a:buFontTx/>
              <a:buNone/>
              <a:tabLst/>
            </a:pPr>
            <a:r>
              <a:rPr lang="en-US" sz="4799" b="1" dirty="0">
                <a:solidFill>
                  <a:schemeClr val="accent6"/>
                </a:solidFill>
                <a:latin typeface="+mn-lt"/>
                <a:cs typeface="Arial" panose="020B0604020202020204" pitchFamily="34" charset="0"/>
              </a:rPr>
              <a:t>In closing</a:t>
            </a:r>
          </a:p>
        </p:txBody>
      </p:sp>
      <p:sp>
        <p:nvSpPr>
          <p:cNvPr id="12" name="Content Placeholder 2"/>
          <p:cNvSpPr>
            <a:spLocks noGrp="1"/>
          </p:cNvSpPr>
          <p:nvPr>
            <p:ph idx="1" hasCustomPrompt="1"/>
          </p:nvPr>
        </p:nvSpPr>
        <p:spPr bwMode="gray">
          <a:xfrm>
            <a:off x="557784" y="1767532"/>
            <a:ext cx="8586216" cy="3977640"/>
          </a:xfrm>
        </p:spPr>
        <p:txBody>
          <a:bodyPr/>
          <a:lstStyle>
            <a:lvl1pPr>
              <a:lnSpc>
                <a:spcPct val="100000"/>
              </a:lnSpc>
              <a:buClrTx/>
              <a:defRPr sz="1799" b="1" cap="none" baseline="0">
                <a:solidFill>
                  <a:schemeClr val="tx2"/>
                </a:solidFill>
              </a:defRPr>
            </a:lvl1pPr>
            <a:lvl2pPr marL="0" indent="0">
              <a:buClrTx/>
              <a:buFontTx/>
              <a:buNone/>
              <a:defRPr baseline="0">
                <a:solidFill>
                  <a:schemeClr val="tx2"/>
                </a:solidFill>
              </a:defRPr>
            </a:lvl2pPr>
            <a:lvl3pPr marL="172986" indent="-172986">
              <a:buClrTx/>
              <a:buFont typeface="Arial" panose="020B0604020202020204" pitchFamily="34" charset="0"/>
              <a:buChar char="•"/>
              <a:defRPr baseline="0">
                <a:solidFill>
                  <a:schemeClr val="tx2"/>
                </a:solidFill>
              </a:defRPr>
            </a:lvl3pPr>
            <a:lvl4pPr marL="347559" indent="-174573">
              <a:buClrTx/>
              <a:buFont typeface="Arial" panose="020B0604020202020204" pitchFamily="34" charset="0"/>
              <a:buChar char="–"/>
              <a:defRPr>
                <a:solidFill>
                  <a:schemeClr val="tx2"/>
                </a:solidFill>
              </a:defRPr>
            </a:lvl4pPr>
            <a:lvl5pPr marL="509435" indent="-161876">
              <a:buClrTx/>
              <a:buFont typeface="Arial" panose="020B0604020202020204" pitchFamily="34" charset="0"/>
              <a:buChar char="•"/>
              <a:defRPr baseline="0">
                <a:solidFill>
                  <a:schemeClr val="tx2"/>
                </a:solidFill>
              </a:defRPr>
            </a:lvl5pPr>
            <a:lvl6pPr marL="682420" indent="-172986">
              <a:buClrTx/>
              <a:buFont typeface="Arial" panose="020B0604020202020204" pitchFamily="34" charset="0"/>
              <a:buChar char="–"/>
              <a:defRPr/>
            </a:lvl6pPr>
            <a:lvl7pPr marL="856993" indent="-174573">
              <a:buClrTx/>
              <a:buFont typeface="Arial" panose="020B0604020202020204" pitchFamily="34" charset="0"/>
              <a:buChar char="•"/>
              <a:defRPr/>
            </a:lvl7pPr>
            <a:lvl8pPr marL="1029979" indent="-172986">
              <a:buClrTx/>
              <a:buFont typeface="Arial" panose="020B0604020202020204" pitchFamily="34" charset="0"/>
              <a:buChar char="–"/>
              <a:defRPr/>
            </a:lvl8pPr>
            <a:lvl9pPr marL="1202964" indent="-172986">
              <a:buClrTx/>
              <a:buFont typeface="Arial" panose="020B0604020202020204" pitchFamily="34" charset="0"/>
              <a:buChar char="•"/>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1986928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14185497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139F72-CEC0-495F-8477-192D60A880E2}"/>
              </a:ext>
            </a:extLst>
          </p:cNvPr>
          <p:cNvSpPr/>
          <p:nvPr userDrawn="1"/>
        </p:nvSpPr>
        <p:spPr>
          <a:xfrm>
            <a:off x="-1" y="0"/>
            <a:ext cx="121888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3" name="Content Placeholder 8">
            <a:extLst>
              <a:ext uri="{FF2B5EF4-FFF2-40B4-BE49-F238E27FC236}">
                <a16:creationId xmlns:a16="http://schemas.microsoft.com/office/drawing/2014/main" id="{935A177A-64AC-49B1-9D97-25A4DB841CAD}"/>
              </a:ext>
            </a:extLst>
          </p:cNvPr>
          <p:cNvSpPr txBox="1">
            <a:spLocks/>
          </p:cNvSpPr>
          <p:nvPr userDrawn="1"/>
        </p:nvSpPr>
        <p:spPr>
          <a:xfrm>
            <a:off x="557785" y="6376946"/>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dirty="0">
              <a:solidFill>
                <a:schemeClr val="bg1"/>
              </a:solidFill>
              <a:latin typeface="+mn-lt"/>
              <a:ea typeface="Open Sans" panose="020B0606030504020204" pitchFamily="34" charset="0"/>
              <a:cs typeface="Arial" panose="020B0604020202020204" pitchFamily="34" charset="0"/>
            </a:endParaRPr>
          </a:p>
        </p:txBody>
      </p:sp>
      <p:sp>
        <p:nvSpPr>
          <p:cNvPr id="4" name="Content Placeholder 8">
            <a:extLst>
              <a:ext uri="{FF2B5EF4-FFF2-40B4-BE49-F238E27FC236}">
                <a16:creationId xmlns:a16="http://schemas.microsoft.com/office/drawing/2014/main" id="{F35D44D1-CF2C-4331-B380-083F7ABF73CB}"/>
              </a:ext>
            </a:extLst>
          </p:cNvPr>
          <p:cNvSpPr txBox="1">
            <a:spLocks/>
          </p:cNvSpPr>
          <p:nvPr userDrawn="1"/>
        </p:nvSpPr>
        <p:spPr>
          <a:xfrm>
            <a:off x="859536" y="637694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dirty="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add title</a:t>
            </a:r>
          </a:p>
        </p:txBody>
      </p:sp>
      <p:pic>
        <p:nvPicPr>
          <p:cNvPr id="7" name="Graphic 6">
            <a:extLst>
              <a:ext uri="{FF2B5EF4-FFF2-40B4-BE49-F238E27FC236}">
                <a16:creationId xmlns:a16="http://schemas.microsoft.com/office/drawing/2014/main" id="{E92BA9F0-FF71-432F-ADAE-D14CCEFBB5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34901497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683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TextBox 3"/>
          <p:cNvSpPr txBox="1"/>
          <p:nvPr userDrawn="1"/>
        </p:nvSpPr>
        <p:spPr>
          <a:xfrm>
            <a:off x="3812940" y="2941080"/>
            <a:ext cx="4562947" cy="830997"/>
          </a:xfrm>
          <a:prstGeom prst="rect">
            <a:avLst/>
          </a:prstGeom>
          <a:noFill/>
        </p:spPr>
        <p:txBody>
          <a:bodyPr wrap="square" lIns="0" tIns="0" rIns="0" bIns="0" rtlCol="0" anchor="ctr">
            <a:spAutoFit/>
          </a:bodyPr>
          <a:lstStyle/>
          <a:p>
            <a:pPr algn="ctr"/>
            <a:r>
              <a:rPr lang="en-US" sz="5398" b="1" dirty="0">
                <a:solidFill>
                  <a:schemeClr val="accent2"/>
                </a:solidFill>
              </a:rPr>
              <a:t>Thank you</a:t>
            </a:r>
          </a:p>
        </p:txBody>
      </p:sp>
    </p:spTree>
    <p:extLst>
      <p:ext uri="{BB962C8B-B14F-4D97-AF65-F5344CB8AC3E}">
        <p14:creationId xmlns:p14="http://schemas.microsoft.com/office/powerpoint/2010/main" val="3401577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88825" cy="6858000"/>
          </a:xfrm>
          <a:prstGeom prst="rect">
            <a:avLst/>
          </a:prstGeom>
          <a:solidFill>
            <a:schemeClr val="bg1">
              <a:lumMod val="85000"/>
            </a:schemeClr>
          </a:solidFill>
        </p:spPr>
        <p:txBody>
          <a:bodyPr anchor="ctr"/>
          <a:lstStyle>
            <a:lvl1pPr marL="0" marR="0" indent="0" algn="ctr" defTabSz="457063"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4" name="Text Placeholder 8"/>
          <p:cNvSpPr>
            <a:spLocks noGrp="1"/>
          </p:cNvSpPr>
          <p:nvPr>
            <p:ph type="body" sz="quarter" idx="18" hasCustomPrompt="1"/>
          </p:nvPr>
        </p:nvSpPr>
        <p:spPr>
          <a:xfrm>
            <a:off x="1053296" y="1196075"/>
            <a:ext cx="2860336" cy="1444752"/>
          </a:xfrm>
        </p:spPr>
        <p:txBody>
          <a:bodyPr/>
          <a:lstStyle>
            <a:lvl1pPr algn="l">
              <a:lnSpc>
                <a:spcPct val="90000"/>
              </a:lnSpc>
              <a:spcBef>
                <a:spcPts val="0"/>
              </a:spcBef>
              <a:defRPr sz="5398" b="1">
                <a:solidFill>
                  <a:schemeClr val="bg1"/>
                </a:solidFill>
              </a:defRPr>
            </a:lvl1pPr>
          </a:lstStyle>
          <a:p>
            <a:pPr lvl="0"/>
            <a:r>
              <a:rPr lang="en-US" dirty="0"/>
              <a:t>Closing slide</a:t>
            </a:r>
          </a:p>
        </p:txBody>
      </p:sp>
    </p:spTree>
    <p:extLst>
      <p:ext uri="{BB962C8B-B14F-4D97-AF65-F5344CB8AC3E}">
        <p14:creationId xmlns:p14="http://schemas.microsoft.com/office/powerpoint/2010/main" val="195927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0669897-EAD6-4BE5-B806-4BC01D12A6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7679" y="2928940"/>
            <a:ext cx="4594568" cy="908819"/>
          </a:xfrm>
          <a:prstGeom prst="rect">
            <a:avLst/>
          </a:prstGeom>
        </p:spPr>
      </p:pic>
      <p:sp>
        <p:nvSpPr>
          <p:cNvPr id="11" name="Rectangle 10">
            <a:extLst>
              <a:ext uri="{FF2B5EF4-FFF2-40B4-BE49-F238E27FC236}">
                <a16:creationId xmlns:a16="http://schemas.microsoft.com/office/drawing/2014/main" id="{E1268719-E45D-4DB9-A5CE-3920E9240B44}"/>
              </a:ext>
            </a:extLst>
          </p:cNvPr>
          <p:cNvSpPr/>
          <p:nvPr userDrawn="1"/>
        </p:nvSpPr>
        <p:spPr>
          <a:xfrm>
            <a:off x="1" y="5779008"/>
            <a:ext cx="12188825"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Tree>
    <p:extLst>
      <p:ext uri="{BB962C8B-B14F-4D97-AF65-F5344CB8AC3E}">
        <p14:creationId xmlns:p14="http://schemas.microsoft.com/office/powerpoint/2010/main" val="237344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DE7DE258-B66C-4B6A-942F-79DC65CB6C8D}"/>
              </a:ext>
            </a:extLst>
          </p:cNvPr>
          <p:cNvSpPr>
            <a:spLocks noGrp="1"/>
          </p:cNvSpPr>
          <p:nvPr>
            <p:ph type="pic" sz="quarter" idx="18"/>
          </p:nvPr>
        </p:nvSpPr>
        <p:spPr>
          <a:xfrm>
            <a:off x="380901" y="384048"/>
            <a:ext cx="11427023" cy="5724144"/>
          </a:xfrm>
          <a:solidFill>
            <a:schemeClr val="bg1">
              <a:lumMod val="75000"/>
            </a:schemeClr>
          </a:solidFill>
        </p:spPr>
        <p:txBody>
          <a:bodyPr/>
          <a:lstStyle>
            <a:lvl1pPr algn="ctr">
              <a:defRPr b="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4E5B1397-1C43-4190-87E6-7958E1ABC759}"/>
              </a:ext>
            </a:extLst>
          </p:cNvPr>
          <p:cNvSpPr>
            <a:spLocks noGrp="1"/>
          </p:cNvSpPr>
          <p:nvPr>
            <p:ph type="title" hasCustomPrompt="1"/>
          </p:nvPr>
        </p:nvSpPr>
        <p:spPr>
          <a:xfrm>
            <a:off x="713232" y="645676"/>
            <a:ext cx="10406198" cy="498825"/>
          </a:xfrm>
        </p:spPr>
        <p:txBody>
          <a:bodyPr>
            <a:noAutofit/>
          </a:bodyPr>
          <a:lstStyle>
            <a:lvl1pPr>
              <a:defRPr sz="3600">
                <a:solidFill>
                  <a:schemeClr val="bg1"/>
                </a:solidFill>
                <a:latin typeface="Domaine Display Bold" panose="020A0803080505060203" pitchFamily="18" charset="0"/>
              </a:defRPr>
            </a:lvl1pPr>
          </a:lstStyle>
          <a:p>
            <a:r>
              <a:rPr lang="en-US" dirty="0"/>
              <a:t>Click to add title for five-column journey layout</a:t>
            </a:r>
          </a:p>
        </p:txBody>
      </p:sp>
      <p:sp>
        <p:nvSpPr>
          <p:cNvPr id="5" name="Content Placeholder 5">
            <a:extLst>
              <a:ext uri="{FF2B5EF4-FFF2-40B4-BE49-F238E27FC236}">
                <a16:creationId xmlns:a16="http://schemas.microsoft.com/office/drawing/2014/main" id="{16CB259D-71D8-494F-B619-F4C2A77A6664}"/>
              </a:ext>
            </a:extLst>
          </p:cNvPr>
          <p:cNvSpPr>
            <a:spLocks noGrp="1"/>
          </p:cNvSpPr>
          <p:nvPr>
            <p:ph sz="quarter" idx="12" hasCustomPrompt="1"/>
          </p:nvPr>
        </p:nvSpPr>
        <p:spPr>
          <a:xfrm>
            <a:off x="374904" y="3794760"/>
            <a:ext cx="11439144" cy="2313432"/>
          </a:xfrm>
          <a:solidFill>
            <a:srgbClr val="FFFFFF">
              <a:alpha val="89804"/>
            </a:srgbClr>
          </a:solidFill>
        </p:spPr>
        <p:txBody>
          <a:bodyPr lIns="731520" tIns="292608" rIns="9144000" bIns="365760"/>
          <a:lstStyle>
            <a:lvl1pPr>
              <a:defRPr sz="2000" b="1"/>
            </a:lvl1pPr>
            <a:lvl2pPr marL="0" indent="0">
              <a:buFontTx/>
              <a:buNone/>
              <a:defRPr sz="1500"/>
            </a:lvl2pPr>
          </a:lstStyle>
          <a:p>
            <a:pPr lvl="0"/>
            <a:r>
              <a:rPr lang="en-US" dirty="0"/>
              <a:t>Header</a:t>
            </a:r>
          </a:p>
          <a:p>
            <a:pPr lvl="1"/>
            <a:r>
              <a:rPr lang="en-US" dirty="0"/>
              <a:t>First-level</a:t>
            </a:r>
          </a:p>
        </p:txBody>
      </p:sp>
      <p:sp>
        <p:nvSpPr>
          <p:cNvPr id="6" name="Content Placeholder 5">
            <a:extLst>
              <a:ext uri="{FF2B5EF4-FFF2-40B4-BE49-F238E27FC236}">
                <a16:creationId xmlns:a16="http://schemas.microsoft.com/office/drawing/2014/main" id="{08D44CCC-4A94-493D-8078-FD74BDC7F4A8}"/>
              </a:ext>
            </a:extLst>
          </p:cNvPr>
          <p:cNvSpPr>
            <a:spLocks noGrp="1"/>
          </p:cNvSpPr>
          <p:nvPr>
            <p:ph sz="quarter" idx="14" hasCustomPrompt="1"/>
          </p:nvPr>
        </p:nvSpPr>
        <p:spPr>
          <a:xfrm>
            <a:off x="3180665" y="4087368"/>
            <a:ext cx="1554075" cy="1652314"/>
          </a:xfrm>
        </p:spPr>
        <p:txBody>
          <a:bodyPr/>
          <a:lstStyle>
            <a:lvl1pPr>
              <a:defRPr sz="2000" b="1"/>
            </a:lvl1pPr>
            <a:lvl2pPr marL="0" indent="0">
              <a:buFontTx/>
              <a:buNone/>
              <a:defRPr sz="1500"/>
            </a:lvl2pPr>
          </a:lstStyle>
          <a:p>
            <a:pPr lvl="0"/>
            <a:r>
              <a:rPr lang="en-US" dirty="0"/>
              <a:t>Header</a:t>
            </a:r>
          </a:p>
          <a:p>
            <a:pPr lvl="1"/>
            <a:r>
              <a:rPr lang="en-US" dirty="0"/>
              <a:t>First-level</a:t>
            </a:r>
          </a:p>
        </p:txBody>
      </p:sp>
      <p:sp>
        <p:nvSpPr>
          <p:cNvPr id="7" name="Content Placeholder 5">
            <a:extLst>
              <a:ext uri="{FF2B5EF4-FFF2-40B4-BE49-F238E27FC236}">
                <a16:creationId xmlns:a16="http://schemas.microsoft.com/office/drawing/2014/main" id="{39858B5D-4275-4939-B564-C394E79B123C}"/>
              </a:ext>
            </a:extLst>
          </p:cNvPr>
          <p:cNvSpPr>
            <a:spLocks noGrp="1"/>
          </p:cNvSpPr>
          <p:nvPr>
            <p:ph sz="quarter" idx="15" hasCustomPrompt="1"/>
          </p:nvPr>
        </p:nvSpPr>
        <p:spPr>
          <a:xfrm>
            <a:off x="5290725" y="4087368"/>
            <a:ext cx="1554075" cy="1652314"/>
          </a:xfrm>
        </p:spPr>
        <p:txBody>
          <a:bodyPr/>
          <a:lstStyle>
            <a:lvl1pPr>
              <a:defRPr sz="2000" b="1"/>
            </a:lvl1pPr>
            <a:lvl2pPr marL="0" indent="0">
              <a:buFontTx/>
              <a:buNone/>
              <a:defRPr sz="1500"/>
            </a:lvl2pPr>
          </a:lstStyle>
          <a:p>
            <a:pPr lvl="0"/>
            <a:r>
              <a:rPr lang="en-US" dirty="0"/>
              <a:t>Header</a:t>
            </a:r>
          </a:p>
          <a:p>
            <a:pPr lvl="1"/>
            <a:r>
              <a:rPr lang="en-US" dirty="0"/>
              <a:t>First-level</a:t>
            </a:r>
          </a:p>
        </p:txBody>
      </p:sp>
      <p:sp>
        <p:nvSpPr>
          <p:cNvPr id="8" name="Content Placeholder 5">
            <a:extLst>
              <a:ext uri="{FF2B5EF4-FFF2-40B4-BE49-F238E27FC236}">
                <a16:creationId xmlns:a16="http://schemas.microsoft.com/office/drawing/2014/main" id="{C3A87E99-BA69-479A-B19C-BBA035EDB4F0}"/>
              </a:ext>
            </a:extLst>
          </p:cNvPr>
          <p:cNvSpPr>
            <a:spLocks noGrp="1"/>
          </p:cNvSpPr>
          <p:nvPr>
            <p:ph sz="quarter" idx="16" hasCustomPrompt="1"/>
          </p:nvPr>
        </p:nvSpPr>
        <p:spPr>
          <a:xfrm>
            <a:off x="7408402" y="4087368"/>
            <a:ext cx="1552193" cy="1652314"/>
          </a:xfrm>
        </p:spPr>
        <p:txBody>
          <a:bodyPr/>
          <a:lstStyle>
            <a:lvl1pPr>
              <a:defRPr sz="2000" b="1"/>
            </a:lvl1pPr>
            <a:lvl2pPr marL="0" indent="0">
              <a:buFontTx/>
              <a:buNone/>
              <a:defRPr sz="1500"/>
            </a:lvl2pPr>
          </a:lstStyle>
          <a:p>
            <a:pPr lvl="0"/>
            <a:r>
              <a:rPr lang="en-US" dirty="0"/>
              <a:t>Header</a:t>
            </a:r>
          </a:p>
          <a:p>
            <a:pPr lvl="1"/>
            <a:r>
              <a:rPr lang="en-US" dirty="0"/>
              <a:t>First-level</a:t>
            </a:r>
          </a:p>
        </p:txBody>
      </p:sp>
      <p:sp>
        <p:nvSpPr>
          <p:cNvPr id="9" name="Content Placeholder 5">
            <a:extLst>
              <a:ext uri="{FF2B5EF4-FFF2-40B4-BE49-F238E27FC236}">
                <a16:creationId xmlns:a16="http://schemas.microsoft.com/office/drawing/2014/main" id="{AFEF9E95-2684-4CE0-BEAF-792BD137C005}"/>
              </a:ext>
            </a:extLst>
          </p:cNvPr>
          <p:cNvSpPr>
            <a:spLocks noGrp="1"/>
          </p:cNvSpPr>
          <p:nvPr>
            <p:ph sz="quarter" idx="20" hasCustomPrompt="1"/>
          </p:nvPr>
        </p:nvSpPr>
        <p:spPr>
          <a:xfrm>
            <a:off x="9519647" y="4087368"/>
            <a:ext cx="1599783" cy="1652314"/>
          </a:xfrm>
        </p:spPr>
        <p:txBody>
          <a:bodyPr/>
          <a:lstStyle>
            <a:lvl1pPr>
              <a:defRPr sz="2000" b="1"/>
            </a:lvl1pPr>
            <a:lvl2pPr marL="0" indent="0">
              <a:buFontTx/>
              <a:buNone/>
              <a:defRPr sz="1500"/>
            </a:lvl2pPr>
          </a:lstStyle>
          <a:p>
            <a:pPr lvl="0"/>
            <a:r>
              <a:rPr lang="en-US" dirty="0"/>
              <a:t>Header</a:t>
            </a:r>
          </a:p>
          <a:p>
            <a:pPr lvl="1"/>
            <a:r>
              <a:rPr lang="en-US" dirty="0"/>
              <a:t>First-level</a:t>
            </a:r>
          </a:p>
        </p:txBody>
      </p:sp>
      <p:sp>
        <p:nvSpPr>
          <p:cNvPr id="10" name="Text Placeholder 26">
            <a:extLst>
              <a:ext uri="{FF2B5EF4-FFF2-40B4-BE49-F238E27FC236}">
                <a16:creationId xmlns:a16="http://schemas.microsoft.com/office/drawing/2014/main" id="{E0ABF15E-225F-4641-BF60-993D09895ED3}"/>
              </a:ext>
            </a:extLst>
          </p:cNvPr>
          <p:cNvSpPr>
            <a:spLocks noGrp="1"/>
          </p:cNvSpPr>
          <p:nvPr>
            <p:ph type="body" sz="quarter" idx="21" hasCustomPrompt="1"/>
          </p:nvPr>
        </p:nvSpPr>
        <p:spPr>
          <a:xfrm>
            <a:off x="713232" y="1170384"/>
            <a:ext cx="4500978" cy="663575"/>
          </a:xfrm>
        </p:spPr>
        <p:txBody>
          <a:bodyPr>
            <a:noAutofit/>
          </a:bodyPr>
          <a:lstStyle>
            <a:lvl1pPr>
              <a:defRPr sz="1600" b="0" baseline="0">
                <a:solidFill>
                  <a:schemeClr val="bg1"/>
                </a:solidFill>
              </a:defRPr>
            </a:lvl1pPr>
          </a:lstStyle>
          <a:p>
            <a:pPr lvl="0"/>
            <a:r>
              <a:rPr lang="en-US" dirty="0"/>
              <a:t>Subtitle</a:t>
            </a:r>
          </a:p>
        </p:txBody>
      </p:sp>
    </p:spTree>
    <p:extLst>
      <p:ext uri="{BB962C8B-B14F-4D97-AF65-F5344CB8AC3E}">
        <p14:creationId xmlns:p14="http://schemas.microsoft.com/office/powerpoint/2010/main" val="11473886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1" y="0"/>
            <a:ext cx="1218882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pic>
        <p:nvPicPr>
          <p:cNvPr id="4" name="Graphic 3">
            <a:extLst>
              <a:ext uri="{FF2B5EF4-FFF2-40B4-BE49-F238E27FC236}">
                <a16:creationId xmlns:a16="http://schemas.microsoft.com/office/drawing/2014/main" id="{17C436B3-D15A-43B1-AFEF-B0F8128DDC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7679" y="2928940"/>
            <a:ext cx="4594568" cy="908819"/>
          </a:xfrm>
          <a:prstGeom prst="rect">
            <a:avLst/>
          </a:prstGeom>
        </p:spPr>
      </p:pic>
    </p:spTree>
    <p:extLst>
      <p:ext uri="{BB962C8B-B14F-4D97-AF65-F5344CB8AC3E}">
        <p14:creationId xmlns:p14="http://schemas.microsoft.com/office/powerpoint/2010/main" val="206426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left violet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CDE32DB8-0072-4413-8F8F-1A194391BDBD}"/>
              </a:ext>
            </a:extLst>
          </p:cNvPr>
          <p:cNvSpPr>
            <a:spLocks noGrp="1"/>
          </p:cNvSpPr>
          <p:nvPr>
            <p:ph type="pic" sz="quarter" idx="15"/>
          </p:nvPr>
        </p:nvSpPr>
        <p:spPr>
          <a:xfrm>
            <a:off x="384175" y="384048"/>
            <a:ext cx="11430000"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2C51E9C3-C042-4357-B75B-9012614DC222}"/>
              </a:ext>
            </a:extLst>
          </p:cNvPr>
          <p:cNvSpPr>
            <a:spLocks noGrp="1"/>
          </p:cNvSpPr>
          <p:nvPr>
            <p:ph type="title" hasCustomPrompt="1"/>
          </p:nvPr>
        </p:nvSpPr>
        <p:spPr>
          <a:xfrm>
            <a:off x="777240" y="0"/>
            <a:ext cx="5317172" cy="5724144"/>
          </a:xfrm>
          <a:solidFill>
            <a:srgbClr val="7D3F98">
              <a:alpha val="80000"/>
            </a:srgbClr>
          </a:solidFill>
        </p:spPr>
        <p:txBody>
          <a:bodyPr lIns="566928" tIns="822960" rIns="182880" bIns="182880" anchor="t">
            <a:noAutofit/>
          </a:bodyPr>
          <a:lstStyle>
            <a:lvl1pPr>
              <a:defRPr sz="3200">
                <a:solidFill>
                  <a:schemeClr val="bg1"/>
                </a:solidFill>
              </a:defRPr>
            </a:lvl1pPr>
          </a:lstStyle>
          <a:p>
            <a:r>
              <a:rPr lang="en-US" dirty="0"/>
              <a:t>Click to add title</a:t>
            </a:r>
          </a:p>
        </p:txBody>
      </p:sp>
      <p:sp>
        <p:nvSpPr>
          <p:cNvPr id="5" name="Content Placeholder 2">
            <a:extLst>
              <a:ext uri="{FF2B5EF4-FFF2-40B4-BE49-F238E27FC236}">
                <a16:creationId xmlns:a16="http://schemas.microsoft.com/office/drawing/2014/main" id="{D04D5F96-D063-4EA7-A0B1-09923B2CC355}"/>
              </a:ext>
            </a:extLst>
          </p:cNvPr>
          <p:cNvSpPr>
            <a:spLocks noGrp="1"/>
          </p:cNvSpPr>
          <p:nvPr>
            <p:ph idx="1" hasCustomPrompt="1"/>
          </p:nvPr>
        </p:nvSpPr>
        <p:spPr bwMode="gray">
          <a:xfrm>
            <a:off x="1344168" y="2103119"/>
            <a:ext cx="4114800" cy="3154680"/>
          </a:xfrm>
        </p:spPr>
        <p:txBody>
          <a:bodyPr/>
          <a:lstStyle>
            <a:lvl1pPr>
              <a:defRPr sz="1500" cap="none" baseline="0">
                <a:solidFill>
                  <a:schemeClr val="bg1"/>
                </a:solidFill>
              </a:defRPr>
            </a:lvl1pPr>
            <a:lvl2pPr marL="171450" indent="-171450">
              <a:defRPr sz="1500">
                <a:solidFill>
                  <a:schemeClr val="bg1"/>
                </a:solidFill>
              </a:defRPr>
            </a:lvl2pPr>
            <a:lvl3pPr marL="347663" indent="-176213">
              <a:spcBef>
                <a:spcPts val="600"/>
              </a:spcBef>
              <a:defRPr sz="1500">
                <a:solidFill>
                  <a:schemeClr val="bg1"/>
                </a:solidFill>
              </a:defRPr>
            </a:lvl3pPr>
            <a:lvl4pPr marL="509588" indent="-161925">
              <a:spcBef>
                <a:spcPts val="600"/>
              </a:spcBef>
              <a:defRPr sz="1500">
                <a:solidFill>
                  <a:schemeClr val="bg1"/>
                </a:solidFill>
              </a:defRPr>
            </a:lvl4pPr>
            <a:lvl5pPr marL="682625" indent="-173038">
              <a:spcBef>
                <a:spcPts val="600"/>
              </a:spcBef>
              <a:defRPr sz="1500">
                <a:solidFill>
                  <a:schemeClr val="bg1"/>
                </a:solidFill>
              </a:defRPr>
            </a:lvl5pPr>
            <a:lvl6pPr marL="857250" indent="-174625">
              <a:defRPr sz="1500">
                <a:solidFill>
                  <a:schemeClr val="bg1"/>
                </a:solidFill>
              </a:defRPr>
            </a:lvl6pPr>
            <a:lvl7pPr marL="1030288" indent="-173038">
              <a:spcBef>
                <a:spcPts val="600"/>
              </a:spcBef>
              <a:buFont typeface="Arial" panose="020B0604020202020204" pitchFamily="34" charset="0"/>
              <a:buChar char="–"/>
              <a:defRPr sz="1500" baseline="0">
                <a:solidFill>
                  <a:schemeClr val="bg1"/>
                </a:solidFill>
              </a:defRPr>
            </a:lvl7pPr>
            <a:lvl8pPr marL="1203325" indent="-174625">
              <a:spcBef>
                <a:spcPts val="600"/>
              </a:spcBef>
              <a:buFont typeface="Arial" panose="020B0604020202020204" pitchFamily="34" charset="0"/>
              <a:buChar char="•"/>
              <a:defRPr sz="1500">
                <a:solidFill>
                  <a:schemeClr val="bg1"/>
                </a:solidFill>
              </a:defRPr>
            </a:lvl8pPr>
            <a:lvl9pPr marL="1377950" indent="-174625">
              <a:spcBef>
                <a:spcPts val="600"/>
              </a:spcBef>
              <a:buFont typeface="Arial" panose="020B0604020202020204" pitchFamily="34" charset="0"/>
              <a:buChar char="–"/>
              <a:defRPr sz="1500"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135593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right violet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BF01F8FF-65A8-44F4-923D-EC5649836705}"/>
              </a:ext>
            </a:extLst>
          </p:cNvPr>
          <p:cNvSpPr>
            <a:spLocks noGrp="1"/>
          </p:cNvSpPr>
          <p:nvPr>
            <p:ph type="pic" sz="quarter" idx="15"/>
          </p:nvPr>
        </p:nvSpPr>
        <p:spPr>
          <a:xfrm>
            <a:off x="384048" y="384048"/>
            <a:ext cx="11430000" cy="5724144"/>
          </a:xfrm>
          <a:solidFill>
            <a:schemeClr val="bg1">
              <a:lumMod val="75000"/>
            </a:schemeClr>
          </a:solidFill>
        </p:spPr>
        <p:txBody>
          <a:bodyPr/>
          <a:lstStyle>
            <a:lvl1pPr marL="231775" indent="0" algn="l">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2B0AD5D1-005B-4C1C-B1B2-796D40658988}"/>
              </a:ext>
            </a:extLst>
          </p:cNvPr>
          <p:cNvSpPr>
            <a:spLocks noGrp="1"/>
          </p:cNvSpPr>
          <p:nvPr>
            <p:ph type="title" hasCustomPrompt="1"/>
          </p:nvPr>
        </p:nvSpPr>
        <p:spPr>
          <a:xfrm>
            <a:off x="6094412" y="0"/>
            <a:ext cx="5321808" cy="5724144"/>
          </a:xfrm>
          <a:solidFill>
            <a:srgbClr val="7D3F98">
              <a:alpha val="80000"/>
            </a:srgbClr>
          </a:solidFill>
        </p:spPr>
        <p:txBody>
          <a:bodyPr lIns="566928" tIns="822960" rIns="182880" bIns="182880" anchor="t">
            <a:noAutofit/>
          </a:bodyPr>
          <a:lstStyle>
            <a:lvl1pPr>
              <a:defRPr sz="3200">
                <a:solidFill>
                  <a:schemeClr val="bg1"/>
                </a:solidFill>
              </a:defRPr>
            </a:lvl1pPr>
          </a:lstStyle>
          <a:p>
            <a:r>
              <a:rPr lang="en-US" dirty="0"/>
              <a:t>Click to add title</a:t>
            </a:r>
          </a:p>
        </p:txBody>
      </p:sp>
      <p:sp>
        <p:nvSpPr>
          <p:cNvPr id="5" name="Content Placeholder 2">
            <a:extLst>
              <a:ext uri="{FF2B5EF4-FFF2-40B4-BE49-F238E27FC236}">
                <a16:creationId xmlns:a16="http://schemas.microsoft.com/office/drawing/2014/main" id="{5219840B-48B1-4854-A6F0-6819238CF7A7}"/>
              </a:ext>
            </a:extLst>
          </p:cNvPr>
          <p:cNvSpPr>
            <a:spLocks noGrp="1"/>
          </p:cNvSpPr>
          <p:nvPr>
            <p:ph idx="1" hasCustomPrompt="1"/>
          </p:nvPr>
        </p:nvSpPr>
        <p:spPr bwMode="gray">
          <a:xfrm>
            <a:off x="6665976" y="2103120"/>
            <a:ext cx="4114800" cy="3154680"/>
          </a:xfrm>
        </p:spPr>
        <p:txBody>
          <a:bodyPr/>
          <a:lstStyle>
            <a:lvl1pPr>
              <a:defRPr sz="1500" cap="none" baseline="0">
                <a:solidFill>
                  <a:schemeClr val="bg1"/>
                </a:solidFill>
              </a:defRPr>
            </a:lvl1pPr>
            <a:lvl2pPr marL="171450" indent="-171450">
              <a:defRPr sz="1500">
                <a:solidFill>
                  <a:schemeClr val="bg1"/>
                </a:solidFill>
              </a:defRPr>
            </a:lvl2pPr>
            <a:lvl3pPr marL="347663" indent="-176213">
              <a:spcBef>
                <a:spcPts val="600"/>
              </a:spcBef>
              <a:defRPr sz="1500">
                <a:solidFill>
                  <a:schemeClr val="bg1"/>
                </a:solidFill>
              </a:defRPr>
            </a:lvl3pPr>
            <a:lvl4pPr marL="509588" indent="-161925">
              <a:spcBef>
                <a:spcPts val="600"/>
              </a:spcBef>
              <a:defRPr sz="1500">
                <a:solidFill>
                  <a:schemeClr val="bg1"/>
                </a:solidFill>
              </a:defRPr>
            </a:lvl4pPr>
            <a:lvl5pPr marL="682625" indent="-173038">
              <a:spcBef>
                <a:spcPts val="600"/>
              </a:spcBef>
              <a:defRPr sz="1500">
                <a:solidFill>
                  <a:schemeClr val="bg1"/>
                </a:solidFill>
              </a:defRPr>
            </a:lvl5pPr>
            <a:lvl6pPr marL="857250" indent="-174625">
              <a:defRPr sz="1500">
                <a:solidFill>
                  <a:schemeClr val="bg1"/>
                </a:solidFill>
              </a:defRPr>
            </a:lvl6pPr>
            <a:lvl7pPr marL="1030288" indent="-173038">
              <a:spcBef>
                <a:spcPts val="600"/>
              </a:spcBef>
              <a:buFont typeface="Arial" panose="020B0604020202020204" pitchFamily="34" charset="0"/>
              <a:buChar char="–"/>
              <a:defRPr sz="1500" baseline="0">
                <a:solidFill>
                  <a:schemeClr val="bg1"/>
                </a:solidFill>
              </a:defRPr>
            </a:lvl7pPr>
            <a:lvl8pPr marL="1203325" indent="-174625">
              <a:spcBef>
                <a:spcPts val="600"/>
              </a:spcBef>
              <a:buFont typeface="Arial" panose="020B0604020202020204" pitchFamily="34" charset="0"/>
              <a:buChar char="•"/>
              <a:defRPr sz="1500">
                <a:solidFill>
                  <a:schemeClr val="bg1"/>
                </a:solidFill>
              </a:defRPr>
            </a:lvl8pPr>
            <a:lvl9pPr marL="1377950" indent="-174625">
              <a:spcBef>
                <a:spcPts val="600"/>
              </a:spcBef>
              <a:buFont typeface="Arial" panose="020B0604020202020204" pitchFamily="34" charset="0"/>
              <a:buChar char="–"/>
              <a:defRPr sz="1500"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106786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slideLayout" Target="../slideLayouts/slideLayout68.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42" Type="http://schemas.openxmlformats.org/officeDocument/2006/relationships/theme" Target="../theme/theme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41" Type="http://schemas.openxmlformats.org/officeDocument/2006/relationships/slideLayout" Target="../slideLayouts/slideLayout70.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slideLayout" Target="../slideLayouts/slideLayout69.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4" Type="http://schemas.openxmlformats.org/officeDocument/2006/relationships/image" Target="../media/image2.sv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897F05C-720E-4060-9399-7938E9FBD205}"/>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tx2"/>
                </a:solidFill>
              </a:rPr>
              <a:t>©2021 Aetna Inc.</a:t>
            </a:r>
          </a:p>
        </p:txBody>
      </p:sp>
      <p:sp>
        <p:nvSpPr>
          <p:cNvPr id="2" name="Title Placeholder 1"/>
          <p:cNvSpPr>
            <a:spLocks noGrp="1"/>
          </p:cNvSpPr>
          <p:nvPr>
            <p:ph type="title"/>
          </p:nvPr>
        </p:nvSpPr>
        <p:spPr>
          <a:xfrm>
            <a:off x="557784" y="649224"/>
            <a:ext cx="9665208" cy="713232"/>
          </a:xfrm>
          <a:prstGeom prst="rect">
            <a:avLst/>
          </a:prstGeom>
        </p:spPr>
        <p:txBody>
          <a:bodyPr vert="horz" lIns="0" tIns="0" rIns="0" bIns="0" rtlCol="0" anchor="t" anchorCtr="0">
            <a:noAutofit/>
          </a:bodyPr>
          <a:lstStyle/>
          <a:p>
            <a:r>
              <a:rPr lang="en-US" dirty="0"/>
              <a:t>Click to edit master title</a:t>
            </a:r>
          </a:p>
        </p:txBody>
      </p:sp>
      <p:sp>
        <p:nvSpPr>
          <p:cNvPr id="3" name="Text Placeholder 2"/>
          <p:cNvSpPr>
            <a:spLocks noGrp="1"/>
          </p:cNvSpPr>
          <p:nvPr>
            <p:ph type="body" idx="1"/>
          </p:nvPr>
        </p:nvSpPr>
        <p:spPr bwMode="gray">
          <a:xfrm>
            <a:off x="557784" y="1773936"/>
            <a:ext cx="11045952" cy="3977640"/>
          </a:xfrm>
          <a:prstGeom prst="rect">
            <a:avLst/>
          </a:prstGeom>
        </p:spPr>
        <p:txBody>
          <a:bodyPr vert="horz" lIns="0" tIns="0" rIns="0" bIns="0" rtlCol="0">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0" name="Content Placeholder 8"/>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tx2"/>
                </a:solidFill>
                <a:latin typeface="+mn-lt"/>
                <a:ea typeface="Open Sans" panose="020B0606030504020204" pitchFamily="34" charset="0"/>
                <a:cs typeface="Open Sans" panose="020B0606030504020204" pitchFamily="34" charset="0"/>
              </a:rPr>
              <a:pPr algn="l"/>
              <a:t>‹#›</a:t>
            </a:fld>
            <a:endParaRPr lang="en-US" sz="1000" b="1" dirty="0">
              <a:solidFill>
                <a:schemeClr val="tx2"/>
              </a:solidFill>
              <a:latin typeface="+mn-lt"/>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613E7E68-A62F-49F4-A930-6C475EBDE170}"/>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9879654" y="6358471"/>
            <a:ext cx="1271962" cy="251598"/>
          </a:xfrm>
          <a:prstGeom prst="rect">
            <a:avLst/>
          </a:prstGeom>
        </p:spPr>
      </p:pic>
    </p:spTree>
    <p:extLst>
      <p:ext uri="{BB962C8B-B14F-4D97-AF65-F5344CB8AC3E}">
        <p14:creationId xmlns:p14="http://schemas.microsoft.com/office/powerpoint/2010/main" val="1695679966"/>
      </p:ext>
    </p:extLst>
  </p:cSld>
  <p:clrMap bg1="lt1" tx1="dk1" bg2="lt2" tx2="dk2" accent1="accent1" accent2="accent2" accent3="accent3" accent4="accent4" accent5="accent5" accent6="accent6" hlink="hlink" folHlink="folHlink"/>
  <p:sldLayoutIdLst>
    <p:sldLayoutId id="2147483869" r:id="rId1"/>
    <p:sldLayoutId id="2147483882" r:id="rId2"/>
    <p:sldLayoutId id="2147483870" r:id="rId3"/>
    <p:sldLayoutId id="2147483889"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50" r:id="rId16"/>
    <p:sldLayoutId id="2147483966" r:id="rId17"/>
    <p:sldLayoutId id="2147483871" r:id="rId18"/>
    <p:sldLayoutId id="2147483893" r:id="rId19"/>
    <p:sldLayoutId id="2147483894" r:id="rId20"/>
    <p:sldLayoutId id="2147483896" r:id="rId21"/>
    <p:sldLayoutId id="2147483953" r:id="rId22"/>
    <p:sldLayoutId id="2147483878" r:id="rId23"/>
    <p:sldLayoutId id="2147483939" r:id="rId24"/>
    <p:sldLayoutId id="2147483879" r:id="rId25"/>
    <p:sldLayoutId id="2147483967" r:id="rId26"/>
    <p:sldLayoutId id="2147483914" r:id="rId27"/>
    <p:sldLayoutId id="2147483915" r:id="rId28"/>
    <p:sldLayoutId id="2147484011" r:id="rId29"/>
  </p:sldLayoutIdLst>
  <p:hf hdr="0" dt="0"/>
  <p:txStyles>
    <p:titleStyle>
      <a:lvl1pPr algn="l" defTabSz="457200" rtl="0" eaLnBrk="1" latinLnBrk="0" hangingPunct="1">
        <a:lnSpc>
          <a:spcPct val="90000"/>
        </a:lnSpc>
        <a:spcBef>
          <a:spcPct val="0"/>
        </a:spcBef>
        <a:buNone/>
        <a:defRPr sz="2800" b="0" kern="1200">
          <a:solidFill>
            <a:schemeClr val="tx2"/>
          </a:solidFill>
          <a:latin typeface="+mj-lt"/>
          <a:ea typeface="+mj-ea"/>
          <a:cs typeface="+mj-cs"/>
        </a:defRPr>
      </a:lvl1pPr>
    </p:titleStyle>
    <p:bodyStyle>
      <a:lvl1pPr marL="0" indent="0" algn="l" defTabSz="457200" rtl="0" eaLnBrk="1" latinLnBrk="0" hangingPunct="1">
        <a:spcBef>
          <a:spcPts val="1800"/>
        </a:spcBef>
        <a:buClrTx/>
        <a:buFont typeface="Arial"/>
        <a:buNone/>
        <a:defRPr sz="1500" b="0" kern="1200">
          <a:solidFill>
            <a:schemeClr val="tx2"/>
          </a:solidFill>
          <a:latin typeface="+mn-lt"/>
          <a:ea typeface="+mn-ea"/>
          <a:cs typeface="+mn-cs"/>
        </a:defRPr>
      </a:lvl1pPr>
      <a:lvl2pPr marL="171450" indent="-171450" algn="l" defTabSz="457200" rtl="0" eaLnBrk="1" latinLnBrk="0" hangingPunct="1">
        <a:spcBef>
          <a:spcPts val="1200"/>
        </a:spcBef>
        <a:buClrTx/>
        <a:buFont typeface="Arial"/>
        <a:buChar char="•"/>
        <a:defRPr sz="1500" kern="1200">
          <a:solidFill>
            <a:schemeClr val="tx2"/>
          </a:solidFill>
          <a:latin typeface="+mn-lt"/>
          <a:ea typeface="+mn-ea"/>
          <a:cs typeface="+mn-cs"/>
        </a:defRPr>
      </a:lvl2pPr>
      <a:lvl3pPr marL="342900" indent="-171450" algn="l" defTabSz="457200" rtl="0" eaLnBrk="1" latinLnBrk="0" hangingPunct="1">
        <a:spcBef>
          <a:spcPts val="600"/>
        </a:spcBef>
        <a:buClrTx/>
        <a:buFont typeface="Lucida Grande"/>
        <a:buChar char="–"/>
        <a:defRPr sz="1500" kern="1200" baseline="0">
          <a:solidFill>
            <a:schemeClr val="tx2"/>
          </a:solidFill>
          <a:latin typeface="+mn-lt"/>
          <a:ea typeface="+mn-ea"/>
          <a:cs typeface="+mn-cs"/>
        </a:defRPr>
      </a:lvl3pPr>
      <a:lvl4pPr marL="514350" indent="-171450" algn="l" defTabSz="457200" rtl="0" eaLnBrk="1" latinLnBrk="0" hangingPunct="1">
        <a:spcBef>
          <a:spcPts val="600"/>
        </a:spcBef>
        <a:buClrTx/>
        <a:buFont typeface="Arial"/>
        <a:buChar char="•"/>
        <a:defRPr sz="1500" kern="1200">
          <a:solidFill>
            <a:schemeClr val="tx2"/>
          </a:solidFill>
          <a:latin typeface="+mn-lt"/>
          <a:ea typeface="+mn-ea"/>
          <a:cs typeface="+mn-cs"/>
        </a:defRPr>
      </a:lvl4pPr>
      <a:lvl5pPr marL="682625" indent="-168275" algn="l" defTabSz="457200" rtl="0" eaLnBrk="1" latinLnBrk="0" hangingPunct="1">
        <a:spcBef>
          <a:spcPts val="600"/>
        </a:spcBef>
        <a:buClrTx/>
        <a:buFont typeface="Arial" panose="020B0604020202020204" pitchFamily="34" charset="0"/>
        <a:buChar char="–"/>
        <a:defRPr sz="1500" kern="1200">
          <a:solidFill>
            <a:schemeClr val="tx2"/>
          </a:solidFill>
          <a:latin typeface="+mn-lt"/>
          <a:ea typeface="+mn-ea"/>
          <a:cs typeface="+mn-cs"/>
        </a:defRPr>
      </a:lvl5pPr>
      <a:lvl6pPr marL="857250" indent="-174625" algn="l" defTabSz="457200" rtl="0" eaLnBrk="1" latinLnBrk="0" hangingPunct="1">
        <a:spcBef>
          <a:spcPts val="600"/>
        </a:spcBef>
        <a:buFont typeface="Arial" panose="020B0604020202020204" pitchFamily="34" charset="0"/>
        <a:buChar char="•"/>
        <a:defRPr sz="1500" kern="1200">
          <a:solidFill>
            <a:schemeClr val="tx2"/>
          </a:solidFill>
          <a:latin typeface="+mn-lt"/>
          <a:ea typeface="+mn-ea"/>
          <a:cs typeface="+mn-cs"/>
        </a:defRPr>
      </a:lvl6pPr>
      <a:lvl7pPr marL="1030288" indent="-173038" algn="l" defTabSz="457200" rtl="0" eaLnBrk="1" latinLnBrk="0" hangingPunct="1">
        <a:spcBef>
          <a:spcPts val="600"/>
        </a:spcBef>
        <a:buFont typeface="Arial" panose="020B0604020202020204" pitchFamily="34" charset="0"/>
        <a:buChar char="–"/>
        <a:defRPr sz="1500" kern="1200">
          <a:solidFill>
            <a:schemeClr val="tx2"/>
          </a:solidFill>
          <a:latin typeface="+mn-lt"/>
          <a:ea typeface="+mn-ea"/>
          <a:cs typeface="+mn-cs"/>
        </a:defRPr>
      </a:lvl7pPr>
      <a:lvl8pPr marL="1203325" indent="-173038" algn="l" defTabSz="457200" rtl="0" eaLnBrk="1" latinLnBrk="0" hangingPunct="1">
        <a:spcBef>
          <a:spcPts val="600"/>
        </a:spcBef>
        <a:buFont typeface="Arial"/>
        <a:buChar char="•"/>
        <a:defRPr sz="1500" kern="1200" baseline="0">
          <a:solidFill>
            <a:schemeClr val="tx2"/>
          </a:solidFill>
          <a:latin typeface="+mn-lt"/>
          <a:ea typeface="+mn-ea"/>
          <a:cs typeface="+mn-cs"/>
        </a:defRPr>
      </a:lvl8pPr>
      <a:lvl9pPr marL="1377950" indent="-174625" algn="l" defTabSz="457200" rtl="0" eaLnBrk="1" latinLnBrk="0" hangingPunct="1">
        <a:spcBef>
          <a:spcPts val="600"/>
        </a:spcBef>
        <a:buFont typeface="Arial" panose="020B0604020202020204" pitchFamily="34" charset="0"/>
        <a:buChar char="–"/>
        <a:defRPr sz="1500" kern="1200" baseline="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9" userDrawn="1">
          <p15:clr>
            <a:srgbClr val="F26B43"/>
          </p15:clr>
        </p15:guide>
        <p15:guide id="2" orient="horz" pos="432" userDrawn="1">
          <p15:clr>
            <a:srgbClr val="F26B43"/>
          </p15:clr>
        </p15:guide>
        <p15:guide id="3" orient="horz" pos="4114" userDrawn="1">
          <p15:clr>
            <a:srgbClr val="F26B43"/>
          </p15:clr>
        </p15:guide>
        <p15:guide id="4" pos="7319" userDrawn="1">
          <p15:clr>
            <a:srgbClr val="F26B43"/>
          </p15:clr>
        </p15:guide>
        <p15:guide id="5" orient="horz" pos="3624" userDrawn="1">
          <p15:clr>
            <a:srgbClr val="F26B43"/>
          </p15:clr>
        </p15:guide>
        <p15:guide id="6" orient="horz" pos="11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236781F-89CD-487D-8EBF-ADDE67135A45}"/>
              </a:ext>
            </a:extLst>
          </p:cNvPr>
          <p:cNvPicPr>
            <a:picLocks noChangeAspect="1"/>
          </p:cNvPicPr>
          <p:nvPr userDrawn="1"/>
        </p:nvPicPr>
        <p:blipFill>
          <a:blip r:embed="rId43" cstate="screen">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10685040" y="6352940"/>
            <a:ext cx="932403" cy="184432"/>
          </a:xfrm>
          <a:prstGeom prst="rect">
            <a:avLst/>
          </a:prstGeom>
        </p:spPr>
      </p:pic>
      <p:sp>
        <p:nvSpPr>
          <p:cNvPr id="4" name="TextBox 3">
            <a:extLst>
              <a:ext uri="{FF2B5EF4-FFF2-40B4-BE49-F238E27FC236}">
                <a16:creationId xmlns:a16="http://schemas.microsoft.com/office/drawing/2014/main" id="{250DCB5B-8C88-4D59-BBEE-9135893BCBB2}"/>
              </a:ext>
            </a:extLst>
          </p:cNvPr>
          <p:cNvSpPr txBox="1"/>
          <p:nvPr userDrawn="1"/>
        </p:nvSpPr>
        <p:spPr>
          <a:xfrm>
            <a:off x="859534" y="6425583"/>
            <a:ext cx="8046720" cy="123111"/>
          </a:xfrm>
          <a:prstGeom prst="rect">
            <a:avLst/>
          </a:prstGeom>
          <a:noFill/>
        </p:spPr>
        <p:txBody>
          <a:bodyPr wrap="square" lIns="0" tIns="0" rIns="0" bIns="0" rtlCol="0" anchor="b">
            <a:spAutoFit/>
          </a:bodyPr>
          <a:lstStyle/>
          <a:p>
            <a:r>
              <a:rPr lang="en-US" sz="800" dirty="0">
                <a:solidFill>
                  <a:schemeClr val="tx2"/>
                </a:solidFill>
              </a:rPr>
              <a:t>©2021 Aetna Inc.</a:t>
            </a:r>
          </a:p>
        </p:txBody>
      </p:sp>
      <p:sp>
        <p:nvSpPr>
          <p:cNvPr id="2" name="Title Placeholder 1"/>
          <p:cNvSpPr>
            <a:spLocks noGrp="1"/>
          </p:cNvSpPr>
          <p:nvPr>
            <p:ph type="title"/>
          </p:nvPr>
        </p:nvSpPr>
        <p:spPr>
          <a:xfrm>
            <a:off x="557784" y="530351"/>
            <a:ext cx="9665208" cy="713232"/>
          </a:xfrm>
          <a:prstGeom prst="rect">
            <a:avLst/>
          </a:prstGeom>
        </p:spPr>
        <p:txBody>
          <a:bodyPr vert="horz" lIns="0" tIns="0" rIns="0" bIns="0" rtlCol="0" anchor="t" anchorCtr="0">
            <a:noAutofit/>
          </a:bodyPr>
          <a:lstStyle/>
          <a:p>
            <a:r>
              <a:rPr lang="en-US" dirty="0"/>
              <a:t>Click to edit master title</a:t>
            </a:r>
          </a:p>
        </p:txBody>
      </p:sp>
      <p:sp>
        <p:nvSpPr>
          <p:cNvPr id="3" name="Text Placeholder 2"/>
          <p:cNvSpPr>
            <a:spLocks noGrp="1"/>
          </p:cNvSpPr>
          <p:nvPr>
            <p:ph type="body" idx="1"/>
          </p:nvPr>
        </p:nvSpPr>
        <p:spPr bwMode="gray">
          <a:xfrm>
            <a:off x="557784" y="1767532"/>
            <a:ext cx="11045952" cy="3977640"/>
          </a:xfrm>
          <a:prstGeom prst="rect">
            <a:avLst/>
          </a:prstGeom>
        </p:spPr>
        <p:txBody>
          <a:bodyPr vert="horz" lIns="0" tIns="0" rIns="0" bIns="0" rtlCol="0">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0" name="Content Placeholder 8"/>
          <p:cNvSpPr txBox="1">
            <a:spLocks/>
          </p:cNvSpPr>
          <p:nvPr/>
        </p:nvSpPr>
        <p:spPr>
          <a:xfrm>
            <a:off x="557785"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tx2"/>
                </a:solidFill>
                <a:latin typeface="+mn-lt"/>
                <a:ea typeface="Open Sans" panose="020B0606030504020204" pitchFamily="34" charset="0"/>
                <a:cs typeface="Arial" panose="020B0604020202020204" pitchFamily="34" charset="0"/>
              </a:rPr>
              <a:pPr algn="l"/>
              <a:t>‹#›</a:t>
            </a:fld>
            <a:endParaRPr lang="en-US" sz="1000" b="1" dirty="0">
              <a:solidFill>
                <a:schemeClr val="tx2"/>
              </a:solidFill>
              <a:latin typeface="+mn-lt"/>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04764874"/>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 id="2147484007" r:id="rId38"/>
    <p:sldLayoutId id="2147484008" r:id="rId39"/>
    <p:sldLayoutId id="2147484009" r:id="rId40"/>
    <p:sldLayoutId id="2147484010" r:id="rId41"/>
  </p:sldLayoutIdLst>
  <p:hf hdr="0" dt="0"/>
  <p:txStyles>
    <p:titleStyle>
      <a:lvl1pPr algn="l" defTabSz="457063" rtl="0" eaLnBrk="1" latinLnBrk="0" hangingPunct="1">
        <a:lnSpc>
          <a:spcPct val="90000"/>
        </a:lnSpc>
        <a:spcBef>
          <a:spcPct val="0"/>
        </a:spcBef>
        <a:buNone/>
        <a:defRPr sz="2599" b="1" kern="1200">
          <a:solidFill>
            <a:schemeClr val="tx2"/>
          </a:solidFill>
          <a:latin typeface="+mj-lt"/>
          <a:ea typeface="+mj-ea"/>
          <a:cs typeface="+mj-cs"/>
        </a:defRPr>
      </a:lvl1pPr>
    </p:titleStyle>
    <p:bodyStyle>
      <a:lvl1pPr marL="0" indent="0" algn="l" defTabSz="457063" rtl="0" eaLnBrk="1" latinLnBrk="0" hangingPunct="1">
        <a:lnSpc>
          <a:spcPct val="100000"/>
        </a:lnSpc>
        <a:spcBef>
          <a:spcPts val="1799"/>
        </a:spcBef>
        <a:buClrTx/>
        <a:buFont typeface="Arial"/>
        <a:buNone/>
        <a:defRPr sz="1300" b="0" kern="1200">
          <a:solidFill>
            <a:schemeClr val="tx2"/>
          </a:solidFill>
          <a:latin typeface="+mn-lt"/>
          <a:ea typeface="+mn-ea"/>
          <a:cs typeface="+mn-cs"/>
        </a:defRPr>
      </a:lvl1pPr>
      <a:lvl2pPr marL="171399" indent="-171399" algn="l" defTabSz="457063" rtl="0" eaLnBrk="1"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797" indent="-171399" algn="l" defTabSz="457063" rtl="0" eaLnBrk="1" latinLnBrk="0" hangingPunct="1">
        <a:lnSpc>
          <a:spcPct val="100000"/>
        </a:lnSpc>
        <a:spcBef>
          <a:spcPts val="600"/>
        </a:spcBef>
        <a:buClrTx/>
        <a:buFont typeface="Lucida Grande"/>
        <a:buChar char="–"/>
        <a:defRPr sz="1300" kern="1200" baseline="0">
          <a:solidFill>
            <a:schemeClr val="tx2"/>
          </a:solidFill>
          <a:latin typeface="+mn-lt"/>
          <a:ea typeface="+mn-ea"/>
          <a:cs typeface="+mn-cs"/>
        </a:defRPr>
      </a:lvl3pPr>
      <a:lvl4pPr marL="514196" indent="-171399" algn="l" defTabSz="457063" rtl="0" eaLnBrk="1"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594" indent="-171399" algn="l" defTabSz="457063" rtl="0" eaLnBrk="1"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6993" indent="-171399" algn="l" defTabSz="457063"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391" indent="-165050" algn="l" defTabSz="457063"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138" indent="-177747" algn="l" defTabSz="457063" rtl="0" eaLnBrk="1"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189" indent="-165050" algn="l" defTabSz="457063"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pos="362">
          <p15:clr>
            <a:srgbClr val="F26B43"/>
          </p15:clr>
        </p15:guide>
        <p15:guide id="3" pos="7319">
          <p15:clr>
            <a:srgbClr val="F26B43"/>
          </p15:clr>
        </p15:guide>
        <p15:guide id="4" orient="horz" pos="1112">
          <p15:clr>
            <a:srgbClr val="F26B43"/>
          </p15:clr>
        </p15:guide>
        <p15:guide id="5" orient="horz" pos="3624">
          <p15:clr>
            <a:srgbClr val="F26B43"/>
          </p15:clr>
        </p15:guide>
        <p15:guide id="6" orient="horz" pos="41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etnagroup.cmpsystem.com/"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etnagroup.cmpsystem.com/"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F9315E-3907-4D4B-A5E4-3832DB2E7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6"/>
          <a:stretch/>
        </p:blipFill>
        <p:spPr>
          <a:xfrm>
            <a:off x="0" y="-1"/>
            <a:ext cx="12192000" cy="6858001"/>
          </a:xfrm>
          <a:prstGeom prst="rect">
            <a:avLst/>
          </a:prstGeom>
        </p:spPr>
      </p:pic>
      <p:sp>
        <p:nvSpPr>
          <p:cNvPr id="2" name="Rectangle 1">
            <a:extLst>
              <a:ext uri="{FF2B5EF4-FFF2-40B4-BE49-F238E27FC236}">
                <a16:creationId xmlns:a16="http://schemas.microsoft.com/office/drawing/2014/main" id="{E944B1F3-ABCF-4532-A999-FA617DB87365}"/>
              </a:ext>
            </a:extLst>
          </p:cNvPr>
          <p:cNvSpPr/>
          <p:nvPr/>
        </p:nvSpPr>
        <p:spPr>
          <a:xfrm>
            <a:off x="-1" y="5326532"/>
            <a:ext cx="12188825" cy="1539624"/>
          </a:xfrm>
          <a:prstGeom prst="rect">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6" name="TextBox 5">
            <a:extLst>
              <a:ext uri="{FF2B5EF4-FFF2-40B4-BE49-F238E27FC236}">
                <a16:creationId xmlns:a16="http://schemas.microsoft.com/office/drawing/2014/main" id="{CD699B59-D741-4DAC-8322-8B82EE4E7E77}"/>
              </a:ext>
            </a:extLst>
          </p:cNvPr>
          <p:cNvSpPr txBox="1"/>
          <p:nvPr/>
        </p:nvSpPr>
        <p:spPr>
          <a:xfrm>
            <a:off x="299110" y="5425746"/>
            <a:ext cx="10119141" cy="1323094"/>
          </a:xfrm>
          <a:prstGeom prst="rect">
            <a:avLst/>
          </a:prstGeom>
          <a:noFill/>
        </p:spPr>
        <p:txBody>
          <a:bodyPr wrap="square" rtlCol="0">
            <a:spAutoFit/>
          </a:bodyPr>
          <a:lstStyle/>
          <a:p>
            <a:r>
              <a:rPr lang="en-US" sz="3999" b="1" dirty="0">
                <a:solidFill>
                  <a:srgbClr val="7E4098"/>
                </a:solidFill>
                <a:latin typeface="+mj-lt"/>
              </a:rPr>
              <a:t>2024 External Group Medicare </a:t>
            </a:r>
          </a:p>
          <a:p>
            <a:r>
              <a:rPr lang="en-US" sz="3999" b="1" dirty="0">
                <a:solidFill>
                  <a:srgbClr val="7E4098"/>
                </a:solidFill>
                <a:latin typeface="+mj-lt"/>
              </a:rPr>
              <a:t>Broker Certification Instructions</a:t>
            </a:r>
          </a:p>
        </p:txBody>
      </p:sp>
      <p:sp>
        <p:nvSpPr>
          <p:cNvPr id="8" name="TextBox 7">
            <a:extLst>
              <a:ext uri="{FF2B5EF4-FFF2-40B4-BE49-F238E27FC236}">
                <a16:creationId xmlns:a16="http://schemas.microsoft.com/office/drawing/2014/main" id="{C3CFE1E3-FA78-4338-A2B8-BFCD75A28860}"/>
              </a:ext>
            </a:extLst>
          </p:cNvPr>
          <p:cNvSpPr txBox="1"/>
          <p:nvPr/>
        </p:nvSpPr>
        <p:spPr>
          <a:xfrm>
            <a:off x="299110" y="966610"/>
            <a:ext cx="3231975" cy="1077218"/>
          </a:xfrm>
          <a:prstGeom prst="rect">
            <a:avLst/>
          </a:prstGeom>
          <a:noFill/>
        </p:spPr>
        <p:txBody>
          <a:bodyPr wrap="none" rtlCol="0">
            <a:spAutoFit/>
          </a:bodyPr>
          <a:lstStyle/>
          <a:p>
            <a:r>
              <a:rPr lang="en-US" sz="1600" b="1" dirty="0">
                <a:solidFill>
                  <a:srgbClr val="7E4098"/>
                </a:solidFill>
                <a:latin typeface="+mj-lt"/>
                <a:ea typeface="Open Sans" panose="020B0606030504020204" pitchFamily="34" charset="0"/>
                <a:cs typeface="Open Sans" panose="020B0606030504020204" pitchFamily="34" charset="0"/>
              </a:rPr>
              <a:t>Quality health plans &amp; benefits</a:t>
            </a:r>
          </a:p>
          <a:p>
            <a:r>
              <a:rPr lang="en-US" sz="1600" b="1" dirty="0">
                <a:solidFill>
                  <a:srgbClr val="7E4098"/>
                </a:solidFill>
                <a:latin typeface="+mj-lt"/>
                <a:ea typeface="Open Sans" panose="020B0606030504020204" pitchFamily="34" charset="0"/>
                <a:cs typeface="Open Sans" panose="020B0606030504020204" pitchFamily="34" charset="0"/>
              </a:rPr>
              <a:t>Healthier living</a:t>
            </a:r>
          </a:p>
          <a:p>
            <a:r>
              <a:rPr lang="en-US" sz="1600" b="1" dirty="0">
                <a:solidFill>
                  <a:srgbClr val="7E4098"/>
                </a:solidFill>
                <a:latin typeface="+mj-lt"/>
                <a:ea typeface="Open Sans" panose="020B0606030504020204" pitchFamily="34" charset="0"/>
                <a:cs typeface="Open Sans" panose="020B0606030504020204" pitchFamily="34" charset="0"/>
              </a:rPr>
              <a:t>Financial well-being</a:t>
            </a:r>
          </a:p>
          <a:p>
            <a:r>
              <a:rPr lang="en-US" sz="1600" b="1" dirty="0">
                <a:solidFill>
                  <a:srgbClr val="7E4098"/>
                </a:solidFill>
                <a:latin typeface="+mj-lt"/>
                <a:ea typeface="Open Sans" panose="020B0606030504020204" pitchFamily="34" charset="0"/>
                <a:cs typeface="Open Sans" panose="020B0606030504020204" pitchFamily="34" charset="0"/>
              </a:rPr>
              <a:t>Intelligent solutions</a:t>
            </a:r>
          </a:p>
        </p:txBody>
      </p:sp>
      <p:pic>
        <p:nvPicPr>
          <p:cNvPr id="7" name="Picture 6" descr="A picture containing text, clipart&#10;&#10;Description automatically generated">
            <a:extLst>
              <a:ext uri="{FF2B5EF4-FFF2-40B4-BE49-F238E27FC236}">
                <a16:creationId xmlns:a16="http://schemas.microsoft.com/office/drawing/2014/main" id="{B591FE2D-F580-4BC6-B4F6-9646B27AB444}"/>
              </a:ext>
            </a:extLst>
          </p:cNvPr>
          <p:cNvPicPr>
            <a:picLocks noChangeAspect="1"/>
          </p:cNvPicPr>
          <p:nvPr/>
        </p:nvPicPr>
        <p:blipFill>
          <a:blip r:embed="rId3"/>
          <a:stretch>
            <a:fillRect/>
          </a:stretch>
        </p:blipFill>
        <p:spPr>
          <a:xfrm>
            <a:off x="299110" y="392094"/>
            <a:ext cx="2310065" cy="457200"/>
          </a:xfrm>
          <a:prstGeom prst="rect">
            <a:avLst/>
          </a:prstGeom>
        </p:spPr>
      </p:pic>
    </p:spTree>
    <p:extLst>
      <p:ext uri="{BB962C8B-B14F-4D97-AF65-F5344CB8AC3E}">
        <p14:creationId xmlns:p14="http://schemas.microsoft.com/office/powerpoint/2010/main" val="345014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C11198-04D4-4417-A56A-3DC81D13B5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25"/>
          <a:stretch/>
        </p:blipFill>
        <p:spPr>
          <a:xfrm>
            <a:off x="-1" y="893"/>
            <a:ext cx="12188825" cy="6856214"/>
          </a:xfrm>
          <a:prstGeom prst="rect">
            <a:avLst/>
          </a:prstGeom>
        </p:spPr>
      </p:pic>
      <p:sp>
        <p:nvSpPr>
          <p:cNvPr id="7" name="TextBox 6">
            <a:extLst>
              <a:ext uri="{FF2B5EF4-FFF2-40B4-BE49-F238E27FC236}">
                <a16:creationId xmlns:a16="http://schemas.microsoft.com/office/drawing/2014/main" id="{4692D1E3-5F88-4B2E-8BCC-22B768ADAAC1}"/>
              </a:ext>
            </a:extLst>
          </p:cNvPr>
          <p:cNvSpPr txBox="1"/>
          <p:nvPr/>
        </p:nvSpPr>
        <p:spPr>
          <a:xfrm>
            <a:off x="-9051" y="6027003"/>
            <a:ext cx="12188825" cy="830997"/>
          </a:xfrm>
          <a:prstGeom prst="rect">
            <a:avLst/>
          </a:prstGeom>
          <a:solidFill>
            <a:srgbClr val="FFFFFF">
              <a:alpha val="74902"/>
            </a:srgbClr>
          </a:solidFill>
        </p:spPr>
        <p:txBody>
          <a:bodyPr wrap="square" rtlCol="0">
            <a:spAutoFit/>
          </a:bodyPr>
          <a:lstStyle/>
          <a:p>
            <a:pPr algn="ctr"/>
            <a:r>
              <a:rPr lang="en-US" sz="2400" b="1" dirty="0">
                <a:solidFill>
                  <a:srgbClr val="7E4098"/>
                </a:solidFill>
              </a:rPr>
              <a:t>If you have any questions, please contact Broker Services Department at </a:t>
            </a:r>
          </a:p>
          <a:p>
            <a:pPr algn="ctr"/>
            <a:r>
              <a:rPr lang="en-US" sz="2400" b="1" dirty="0">
                <a:solidFill>
                  <a:srgbClr val="7E4098"/>
                </a:solidFill>
              </a:rPr>
              <a:t>1-866-714-9301 or BrokerSupport@aetna.com</a:t>
            </a:r>
          </a:p>
        </p:txBody>
      </p:sp>
    </p:spTree>
    <p:extLst>
      <p:ext uri="{BB962C8B-B14F-4D97-AF65-F5344CB8AC3E}">
        <p14:creationId xmlns:p14="http://schemas.microsoft.com/office/powerpoint/2010/main" val="165203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A4F6E1-5291-47CE-8E14-643BD0CEA39C}"/>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b="15888"/>
          <a:stretch/>
        </p:blipFill>
        <p:spPr>
          <a:xfrm>
            <a:off x="0" y="0"/>
            <a:ext cx="12186398" cy="6858000"/>
          </a:xfrm>
          <a:prstGeom prst="rect">
            <a:avLst/>
          </a:prstGeom>
        </p:spPr>
      </p:pic>
      <p:sp>
        <p:nvSpPr>
          <p:cNvPr id="7" name="TextBox 6">
            <a:extLst>
              <a:ext uri="{FF2B5EF4-FFF2-40B4-BE49-F238E27FC236}">
                <a16:creationId xmlns:a16="http://schemas.microsoft.com/office/drawing/2014/main" id="{4DA1B5D2-BA20-4181-B2F8-48C343800607}"/>
              </a:ext>
            </a:extLst>
          </p:cNvPr>
          <p:cNvSpPr txBox="1"/>
          <p:nvPr/>
        </p:nvSpPr>
        <p:spPr>
          <a:xfrm>
            <a:off x="0" y="6027003"/>
            <a:ext cx="12186398" cy="830997"/>
          </a:xfrm>
          <a:prstGeom prst="rect">
            <a:avLst/>
          </a:prstGeom>
          <a:solidFill>
            <a:srgbClr val="FFFFFF">
              <a:alpha val="74118"/>
            </a:srgbClr>
          </a:solidFill>
        </p:spPr>
        <p:txBody>
          <a:bodyPr wrap="square" rtlCol="0">
            <a:spAutoFit/>
          </a:bodyPr>
          <a:lstStyle/>
          <a:p>
            <a:pPr algn="ctr"/>
            <a:r>
              <a:rPr lang="en-US" sz="2400" b="1" dirty="0">
                <a:solidFill>
                  <a:srgbClr val="7E4098"/>
                </a:solidFill>
              </a:rPr>
              <a:t>The following pages provide step-by-step instructions for accessing the correct certification learning plan for those that sell Aetna Group Medicare business</a:t>
            </a:r>
          </a:p>
        </p:txBody>
      </p:sp>
    </p:spTree>
    <p:extLst>
      <p:ext uri="{BB962C8B-B14F-4D97-AF65-F5344CB8AC3E}">
        <p14:creationId xmlns:p14="http://schemas.microsoft.com/office/powerpoint/2010/main" val="280691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29BBA17-3A48-4BD6-8638-6B774557A9FB}"/>
              </a:ext>
            </a:extLst>
          </p:cNvPr>
          <p:cNvSpPr txBox="1"/>
          <p:nvPr/>
        </p:nvSpPr>
        <p:spPr>
          <a:xfrm>
            <a:off x="0" y="893"/>
            <a:ext cx="3320878"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EXISTING USER</a:t>
            </a:r>
          </a:p>
        </p:txBody>
      </p:sp>
      <p:sp>
        <p:nvSpPr>
          <p:cNvPr id="16" name="TextBox 15">
            <a:extLst>
              <a:ext uri="{FF2B5EF4-FFF2-40B4-BE49-F238E27FC236}">
                <a16:creationId xmlns:a16="http://schemas.microsoft.com/office/drawing/2014/main" id="{FAAD2C39-B45A-4119-9666-188541C512F9}"/>
              </a:ext>
            </a:extLst>
          </p:cNvPr>
          <p:cNvSpPr txBox="1"/>
          <p:nvPr/>
        </p:nvSpPr>
        <p:spPr>
          <a:xfrm>
            <a:off x="342810" y="4204895"/>
            <a:ext cx="11503204" cy="1661224"/>
          </a:xfrm>
          <a:prstGeom prst="rect">
            <a:avLst/>
          </a:prstGeom>
          <a:noFill/>
        </p:spPr>
        <p:txBody>
          <a:bodyPr wrap="square" rtlCol="0">
            <a:spAutoFit/>
          </a:bodyPr>
          <a:lstStyle/>
          <a:p>
            <a:pPr defTabSz="914126">
              <a:defRPr/>
            </a:pPr>
            <a:r>
              <a:rPr lang="en-US" sz="1699" b="1" dirty="0">
                <a:solidFill>
                  <a:srgbClr val="7E4098"/>
                </a:solidFill>
                <a:latin typeface="+mj-lt"/>
              </a:rPr>
              <a:t>Navigate to the Certification Portal at the following URL:  </a:t>
            </a:r>
            <a:r>
              <a:rPr lang="en-US" sz="1699" u="sng" dirty="0">
                <a:solidFill>
                  <a:srgbClr val="7E4098"/>
                </a:solidFill>
                <a:latin typeface="+mj-lt"/>
                <a:hlinkClick r:id="rId2">
                  <a:extLst>
                    <a:ext uri="{A12FA001-AC4F-418D-AE19-62706E023703}">
                      <ahyp:hlinkClr xmlns:ahyp="http://schemas.microsoft.com/office/drawing/2018/hyperlinkcolor" val="tx"/>
                    </a:ext>
                  </a:extLst>
                </a:hlinkClick>
              </a:rPr>
              <a:t>https://aetnagroup.cmpsystem.com/</a:t>
            </a:r>
            <a:r>
              <a:rPr lang="en-US" sz="1699" u="sng" dirty="0">
                <a:solidFill>
                  <a:srgbClr val="7E4098"/>
                </a:solidFill>
                <a:latin typeface="+mj-lt"/>
              </a:rPr>
              <a:t> </a:t>
            </a:r>
            <a:endParaRPr lang="en-US" sz="1699" b="1" dirty="0">
              <a:solidFill>
                <a:srgbClr val="7E4098"/>
              </a:solidFill>
              <a:latin typeface="+mj-lt"/>
            </a:endParaRPr>
          </a:p>
          <a:p>
            <a:pPr defTabSz="914126">
              <a:defRPr/>
            </a:pPr>
            <a:endParaRPr lang="en-US" sz="1699" dirty="0">
              <a:solidFill>
                <a:prstClr val="black"/>
              </a:solidFill>
              <a:latin typeface="+mj-lt"/>
            </a:endParaRPr>
          </a:p>
          <a:p>
            <a:pPr defTabSz="914126">
              <a:defRPr/>
            </a:pPr>
            <a:r>
              <a:rPr lang="en-US" sz="1699" dirty="0">
                <a:solidFill>
                  <a:prstClr val="black"/>
                </a:solidFill>
                <a:latin typeface="+mj-lt"/>
              </a:rPr>
              <a:t>If you are a returning user, click on the “Forgot your password?” link to reset your password.  Due to a few security enhancements, you must change your password to access the new site.  You will be prompted to search for your account using your username or email address on record.  An email will be sent to you with instructions on how to reset your password to access the new site.</a:t>
            </a:r>
          </a:p>
        </p:txBody>
      </p:sp>
      <p:sp>
        <p:nvSpPr>
          <p:cNvPr id="7" name="Rectangle 6">
            <a:extLst>
              <a:ext uri="{FF2B5EF4-FFF2-40B4-BE49-F238E27FC236}">
                <a16:creationId xmlns:a16="http://schemas.microsoft.com/office/drawing/2014/main" id="{9889CC91-FAEF-4341-A56F-1A687177A5EC}"/>
              </a:ext>
            </a:extLst>
          </p:cNvPr>
          <p:cNvSpPr/>
          <p:nvPr/>
        </p:nvSpPr>
        <p:spPr bwMode="gray">
          <a:xfrm>
            <a:off x="6854789" y="2769933"/>
            <a:ext cx="127037" cy="141401"/>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pic>
        <p:nvPicPr>
          <p:cNvPr id="2" name="Picture 1">
            <a:extLst>
              <a:ext uri="{FF2B5EF4-FFF2-40B4-BE49-F238E27FC236}">
                <a16:creationId xmlns:a16="http://schemas.microsoft.com/office/drawing/2014/main" id="{03EED344-2886-64D3-50E0-93DD38E2194D}"/>
              </a:ext>
            </a:extLst>
          </p:cNvPr>
          <p:cNvPicPr>
            <a:picLocks noChangeAspect="1"/>
          </p:cNvPicPr>
          <p:nvPr/>
        </p:nvPicPr>
        <p:blipFill>
          <a:blip r:embed="rId3"/>
          <a:stretch>
            <a:fillRect/>
          </a:stretch>
        </p:blipFill>
        <p:spPr>
          <a:xfrm>
            <a:off x="2722097" y="527447"/>
            <a:ext cx="6774956" cy="3448224"/>
          </a:xfrm>
          <a:prstGeom prst="rect">
            <a:avLst/>
          </a:prstGeom>
        </p:spPr>
      </p:pic>
      <p:sp>
        <p:nvSpPr>
          <p:cNvPr id="3" name="Oval 2">
            <a:extLst>
              <a:ext uri="{FF2B5EF4-FFF2-40B4-BE49-F238E27FC236}">
                <a16:creationId xmlns:a16="http://schemas.microsoft.com/office/drawing/2014/main" id="{4DC4AA22-57A1-CB8B-F544-04BA5BC94A3F}"/>
              </a:ext>
            </a:extLst>
          </p:cNvPr>
          <p:cNvSpPr/>
          <p:nvPr/>
        </p:nvSpPr>
        <p:spPr bwMode="gray">
          <a:xfrm>
            <a:off x="2840331" y="2911334"/>
            <a:ext cx="634389" cy="136631"/>
          </a:xfrm>
          <a:prstGeom prst="ellipse">
            <a:avLst/>
          </a:prstGeom>
          <a:noFill/>
          <a:ln w="19050">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104181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29BBA17-3A48-4BD6-8638-6B774557A9FB}"/>
              </a:ext>
            </a:extLst>
          </p:cNvPr>
          <p:cNvSpPr txBox="1"/>
          <p:nvPr/>
        </p:nvSpPr>
        <p:spPr>
          <a:xfrm>
            <a:off x="0" y="893"/>
            <a:ext cx="2777601"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NEW USER</a:t>
            </a:r>
          </a:p>
        </p:txBody>
      </p:sp>
      <p:sp>
        <p:nvSpPr>
          <p:cNvPr id="9" name="TextBox 8">
            <a:extLst>
              <a:ext uri="{FF2B5EF4-FFF2-40B4-BE49-F238E27FC236}">
                <a16:creationId xmlns:a16="http://schemas.microsoft.com/office/drawing/2014/main" id="{237142AB-A405-4E33-9760-9606F3689275}"/>
              </a:ext>
            </a:extLst>
          </p:cNvPr>
          <p:cNvSpPr txBox="1"/>
          <p:nvPr/>
        </p:nvSpPr>
        <p:spPr>
          <a:xfrm>
            <a:off x="342810" y="4171779"/>
            <a:ext cx="11503204" cy="1399742"/>
          </a:xfrm>
          <a:prstGeom prst="rect">
            <a:avLst/>
          </a:prstGeom>
          <a:noFill/>
        </p:spPr>
        <p:txBody>
          <a:bodyPr wrap="square" rtlCol="0">
            <a:spAutoFit/>
          </a:bodyPr>
          <a:lstStyle/>
          <a:p>
            <a:r>
              <a:rPr lang="en-US" sz="1699" b="1" dirty="0">
                <a:solidFill>
                  <a:srgbClr val="7E4098"/>
                </a:solidFill>
              </a:rPr>
              <a:t>Navigate to the Certification Portal at the following URL:  </a:t>
            </a:r>
            <a:r>
              <a:rPr lang="en-US" sz="1699" u="sng" dirty="0">
                <a:solidFill>
                  <a:srgbClr val="7E4098"/>
                </a:solidFill>
                <a:hlinkClick r:id="rId2">
                  <a:extLst>
                    <a:ext uri="{A12FA001-AC4F-418D-AE19-62706E023703}">
                      <ahyp:hlinkClr xmlns:ahyp="http://schemas.microsoft.com/office/drawing/2018/hyperlinkcolor" val="tx"/>
                    </a:ext>
                  </a:extLst>
                </a:hlinkClick>
              </a:rPr>
              <a:t>https://aetnagroup.cmpsystem.com/</a:t>
            </a:r>
            <a:r>
              <a:rPr lang="en-US" sz="1699" u="sng" dirty="0">
                <a:solidFill>
                  <a:srgbClr val="7E4098"/>
                </a:solidFill>
              </a:rPr>
              <a:t> </a:t>
            </a:r>
            <a:endParaRPr lang="en-US" sz="1699" b="1" dirty="0">
              <a:solidFill>
                <a:srgbClr val="7E4098"/>
              </a:solidFill>
            </a:endParaRPr>
          </a:p>
          <a:p>
            <a:endParaRPr lang="en-US" sz="1699" dirty="0"/>
          </a:p>
          <a:p>
            <a:r>
              <a:rPr lang="en-US" sz="1699" b="1" dirty="0"/>
              <a:t>All new users are required to create a new account and complete profile information.</a:t>
            </a:r>
            <a:r>
              <a:rPr lang="en-US" sz="1699" dirty="0"/>
              <a:t>  Click the </a:t>
            </a:r>
            <a:r>
              <a:rPr lang="en-US" sz="1699" b="1" dirty="0"/>
              <a:t>Create a New Account </a:t>
            </a:r>
            <a:r>
              <a:rPr lang="en-US" sz="1699" dirty="0"/>
              <a:t>button</a:t>
            </a:r>
          </a:p>
          <a:p>
            <a:endParaRPr lang="en-US" sz="1699" dirty="0"/>
          </a:p>
        </p:txBody>
      </p:sp>
      <p:pic>
        <p:nvPicPr>
          <p:cNvPr id="14" name="Picture 13">
            <a:extLst>
              <a:ext uri="{FF2B5EF4-FFF2-40B4-BE49-F238E27FC236}">
                <a16:creationId xmlns:a16="http://schemas.microsoft.com/office/drawing/2014/main" id="{ABD241CE-77CB-4A3D-B05A-25B64837D3F6}"/>
              </a:ext>
            </a:extLst>
          </p:cNvPr>
          <p:cNvPicPr>
            <a:picLocks noChangeAspect="1"/>
          </p:cNvPicPr>
          <p:nvPr/>
        </p:nvPicPr>
        <p:blipFill>
          <a:blip r:embed="rId3"/>
          <a:stretch>
            <a:fillRect/>
          </a:stretch>
        </p:blipFill>
        <p:spPr>
          <a:xfrm>
            <a:off x="2768699" y="628864"/>
            <a:ext cx="6651426" cy="3376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Oval 16">
            <a:extLst>
              <a:ext uri="{FF2B5EF4-FFF2-40B4-BE49-F238E27FC236}">
                <a16:creationId xmlns:a16="http://schemas.microsoft.com/office/drawing/2014/main" id="{DFB19138-19CE-41D1-B9D2-04BE91CA0496}"/>
              </a:ext>
            </a:extLst>
          </p:cNvPr>
          <p:cNvSpPr/>
          <p:nvPr/>
        </p:nvSpPr>
        <p:spPr bwMode="gray">
          <a:xfrm>
            <a:off x="6394647" y="2800973"/>
            <a:ext cx="1294227" cy="455753"/>
          </a:xfrm>
          <a:prstGeom prst="ellipse">
            <a:avLst/>
          </a:prstGeom>
          <a:noFill/>
          <a:ln w="38100">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18" name="Rectangle 17">
            <a:extLst>
              <a:ext uri="{FF2B5EF4-FFF2-40B4-BE49-F238E27FC236}">
                <a16:creationId xmlns:a16="http://schemas.microsoft.com/office/drawing/2014/main" id="{911092CA-F5C1-45B4-AC58-EBAEA0976392}"/>
              </a:ext>
            </a:extLst>
          </p:cNvPr>
          <p:cNvSpPr/>
          <p:nvPr/>
        </p:nvSpPr>
        <p:spPr bwMode="gray">
          <a:xfrm>
            <a:off x="6854789" y="2840831"/>
            <a:ext cx="117511" cy="77646"/>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405299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032EB-8D36-4266-B3FA-29735AFDAAC9}"/>
              </a:ext>
            </a:extLst>
          </p:cNvPr>
          <p:cNvPicPr>
            <a:picLocks noChangeAspect="1"/>
          </p:cNvPicPr>
          <p:nvPr/>
        </p:nvPicPr>
        <p:blipFill>
          <a:blip r:embed="rId2"/>
          <a:stretch>
            <a:fillRect/>
          </a:stretch>
        </p:blipFill>
        <p:spPr>
          <a:xfrm>
            <a:off x="1685901" y="579861"/>
            <a:ext cx="8817021" cy="3562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B6C70792-89E8-4484-BB18-FC73C4DAC653}"/>
              </a:ext>
            </a:extLst>
          </p:cNvPr>
          <p:cNvSpPr txBox="1"/>
          <p:nvPr/>
        </p:nvSpPr>
        <p:spPr>
          <a:xfrm>
            <a:off x="0" y="893"/>
            <a:ext cx="2777601"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NEW USER</a:t>
            </a:r>
          </a:p>
        </p:txBody>
      </p:sp>
      <p:sp>
        <p:nvSpPr>
          <p:cNvPr id="9" name="TextBox 8">
            <a:extLst>
              <a:ext uri="{FF2B5EF4-FFF2-40B4-BE49-F238E27FC236}">
                <a16:creationId xmlns:a16="http://schemas.microsoft.com/office/drawing/2014/main" id="{F916AC21-A064-481B-AE3D-E78009C5048B}"/>
              </a:ext>
            </a:extLst>
          </p:cNvPr>
          <p:cNvSpPr txBox="1"/>
          <p:nvPr/>
        </p:nvSpPr>
        <p:spPr>
          <a:xfrm>
            <a:off x="1102223" y="4504745"/>
            <a:ext cx="10123510" cy="338554"/>
          </a:xfrm>
          <a:prstGeom prst="rect">
            <a:avLst/>
          </a:prstGeom>
          <a:noFill/>
        </p:spPr>
        <p:txBody>
          <a:bodyPr wrap="square" rtlCol="0">
            <a:spAutoFit/>
          </a:bodyPr>
          <a:lstStyle/>
          <a:p>
            <a:r>
              <a:rPr lang="en-US" sz="1600" dirty="0"/>
              <a:t>As a Group Medicare producer external to Aetna, click on </a:t>
            </a:r>
            <a:r>
              <a:rPr lang="en-US" sz="1600" b="1" dirty="0"/>
              <a:t>Proceed without </a:t>
            </a:r>
            <a:r>
              <a:rPr lang="en-US" sz="1600" dirty="0"/>
              <a:t>and leave the other field blank</a:t>
            </a:r>
          </a:p>
        </p:txBody>
      </p:sp>
    </p:spTree>
    <p:extLst>
      <p:ext uri="{BB962C8B-B14F-4D97-AF65-F5344CB8AC3E}">
        <p14:creationId xmlns:p14="http://schemas.microsoft.com/office/powerpoint/2010/main" val="281804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D990BC-55A6-4FA9-84A3-F1A82BE7CF0A}"/>
              </a:ext>
            </a:extLst>
          </p:cNvPr>
          <p:cNvPicPr>
            <a:picLocks noChangeAspect="1"/>
          </p:cNvPicPr>
          <p:nvPr/>
        </p:nvPicPr>
        <p:blipFill rotWithShape="1">
          <a:blip r:embed="rId2"/>
          <a:srcRect r="59221"/>
          <a:stretch/>
        </p:blipFill>
        <p:spPr>
          <a:xfrm>
            <a:off x="1613703" y="593683"/>
            <a:ext cx="3728856" cy="4420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57276CD5-CF8A-4326-9002-374945CB31C1}"/>
              </a:ext>
            </a:extLst>
          </p:cNvPr>
          <p:cNvSpPr txBox="1"/>
          <p:nvPr/>
        </p:nvSpPr>
        <p:spPr>
          <a:xfrm>
            <a:off x="0" y="893"/>
            <a:ext cx="2777601"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NEW USER</a:t>
            </a:r>
          </a:p>
        </p:txBody>
      </p:sp>
      <p:sp>
        <p:nvSpPr>
          <p:cNvPr id="7" name="TextBox 6">
            <a:extLst>
              <a:ext uri="{FF2B5EF4-FFF2-40B4-BE49-F238E27FC236}">
                <a16:creationId xmlns:a16="http://schemas.microsoft.com/office/drawing/2014/main" id="{FAF4C842-FDF0-4BB5-8FFE-2F639E495924}"/>
              </a:ext>
            </a:extLst>
          </p:cNvPr>
          <p:cNvSpPr txBox="1"/>
          <p:nvPr/>
        </p:nvSpPr>
        <p:spPr>
          <a:xfrm>
            <a:off x="404239" y="5307517"/>
            <a:ext cx="5770138" cy="954107"/>
          </a:xfrm>
          <a:prstGeom prst="rect">
            <a:avLst/>
          </a:prstGeom>
          <a:noFill/>
        </p:spPr>
        <p:txBody>
          <a:bodyPr wrap="square" rtlCol="0">
            <a:spAutoFit/>
          </a:bodyPr>
          <a:lstStyle/>
          <a:p>
            <a:r>
              <a:rPr lang="en-US" sz="1400" dirty="0"/>
              <a:t>You will be instructed to complete the Confidential Information where you will be required to enter you NPN and click the </a:t>
            </a:r>
            <a:r>
              <a:rPr lang="en-US" sz="1400" b="1" dirty="0"/>
              <a:t>Submit</a:t>
            </a:r>
            <a:r>
              <a:rPr lang="en-US" sz="1400" dirty="0"/>
              <a:t> button to start the registration process.  You will then need to fill out a few demographic details and give your account a password.</a:t>
            </a:r>
          </a:p>
        </p:txBody>
      </p:sp>
      <p:pic>
        <p:nvPicPr>
          <p:cNvPr id="8" name="Picture 2">
            <a:extLst>
              <a:ext uri="{FF2B5EF4-FFF2-40B4-BE49-F238E27FC236}">
                <a16:creationId xmlns:a16="http://schemas.microsoft.com/office/drawing/2014/main" id="{B008083B-0025-448B-B2E8-B9643660C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850" y="307368"/>
            <a:ext cx="4793041" cy="5840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Straight Arrow Connector 9">
            <a:extLst>
              <a:ext uri="{FF2B5EF4-FFF2-40B4-BE49-F238E27FC236}">
                <a16:creationId xmlns:a16="http://schemas.microsoft.com/office/drawing/2014/main" id="{59A49B3F-EFCD-45BA-BB78-4C3F5CB3ACDD}"/>
              </a:ext>
            </a:extLst>
          </p:cNvPr>
          <p:cNvCxnSpPr/>
          <p:nvPr/>
        </p:nvCxnSpPr>
        <p:spPr bwMode="gray">
          <a:xfrm>
            <a:off x="5599611" y="3152266"/>
            <a:ext cx="574766"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235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E5731-5D84-43ED-A2B7-ADB3C119DA25}"/>
              </a:ext>
            </a:extLst>
          </p:cNvPr>
          <p:cNvPicPr>
            <a:picLocks noChangeAspect="1"/>
          </p:cNvPicPr>
          <p:nvPr/>
        </p:nvPicPr>
        <p:blipFill rotWithShape="1">
          <a:blip r:embed="rId2"/>
          <a:srcRect b="26451"/>
          <a:stretch/>
        </p:blipFill>
        <p:spPr>
          <a:xfrm>
            <a:off x="1273925" y="692770"/>
            <a:ext cx="9640974" cy="3571409"/>
          </a:xfrm>
          <a:prstGeom prst="rect">
            <a:avLst/>
          </a:prstGeom>
        </p:spPr>
      </p:pic>
      <p:sp>
        <p:nvSpPr>
          <p:cNvPr id="7" name="TextBox 6">
            <a:extLst>
              <a:ext uri="{FF2B5EF4-FFF2-40B4-BE49-F238E27FC236}">
                <a16:creationId xmlns:a16="http://schemas.microsoft.com/office/drawing/2014/main" id="{5F83177F-359B-48CE-99FD-44E7543D5561}"/>
              </a:ext>
            </a:extLst>
          </p:cNvPr>
          <p:cNvSpPr txBox="1"/>
          <p:nvPr/>
        </p:nvSpPr>
        <p:spPr>
          <a:xfrm>
            <a:off x="342810" y="4551411"/>
            <a:ext cx="11503204" cy="1399742"/>
          </a:xfrm>
          <a:prstGeom prst="rect">
            <a:avLst/>
          </a:prstGeom>
          <a:noFill/>
        </p:spPr>
        <p:txBody>
          <a:bodyPr wrap="square" rtlCol="0">
            <a:spAutoFit/>
          </a:bodyPr>
          <a:lstStyle/>
          <a:p>
            <a:r>
              <a:rPr lang="en-US" sz="1699" dirty="0"/>
              <a:t>Once you have registered for an account, you will be assigned a username.  The username and password is your login for when you want to complete your Group Medicare Certification.</a:t>
            </a:r>
          </a:p>
          <a:p>
            <a:endParaRPr lang="en-US" sz="1699" dirty="0"/>
          </a:p>
          <a:p>
            <a:r>
              <a:rPr lang="en-US" sz="1699" dirty="0"/>
              <a:t>Click on the </a:t>
            </a:r>
            <a:r>
              <a:rPr lang="en-US" sz="1699" b="1" dirty="0"/>
              <a:t>Continue to Home</a:t>
            </a:r>
            <a:r>
              <a:rPr lang="en-US" sz="1699" dirty="0"/>
              <a:t> button.  This will take you directly to the Aetna Certification homepage and you will be able to access your learning plan.  The learning plan will be listed under </a:t>
            </a:r>
            <a:r>
              <a:rPr lang="en-US" sz="1699" u="sng" dirty="0"/>
              <a:t>My Certifications</a:t>
            </a:r>
            <a:r>
              <a:rPr lang="en-US" sz="1699" dirty="0"/>
              <a:t>.</a:t>
            </a:r>
          </a:p>
        </p:txBody>
      </p:sp>
      <p:sp>
        <p:nvSpPr>
          <p:cNvPr id="11" name="TextBox 10">
            <a:extLst>
              <a:ext uri="{FF2B5EF4-FFF2-40B4-BE49-F238E27FC236}">
                <a16:creationId xmlns:a16="http://schemas.microsoft.com/office/drawing/2014/main" id="{6CEFDEA2-90AE-4625-A59E-C32F6500D40B}"/>
              </a:ext>
            </a:extLst>
          </p:cNvPr>
          <p:cNvSpPr txBox="1"/>
          <p:nvPr/>
        </p:nvSpPr>
        <p:spPr>
          <a:xfrm>
            <a:off x="0" y="893"/>
            <a:ext cx="2777601"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NEW USER</a:t>
            </a:r>
          </a:p>
        </p:txBody>
      </p:sp>
      <p:sp>
        <p:nvSpPr>
          <p:cNvPr id="12" name="Oval 11">
            <a:extLst>
              <a:ext uri="{FF2B5EF4-FFF2-40B4-BE49-F238E27FC236}">
                <a16:creationId xmlns:a16="http://schemas.microsoft.com/office/drawing/2014/main" id="{B16BA362-7EA1-4BB0-A53C-D31B04E47E0C}"/>
              </a:ext>
            </a:extLst>
          </p:cNvPr>
          <p:cNvSpPr/>
          <p:nvPr/>
        </p:nvSpPr>
        <p:spPr bwMode="gray">
          <a:xfrm>
            <a:off x="3162497" y="3614056"/>
            <a:ext cx="643149" cy="301930"/>
          </a:xfrm>
          <a:prstGeom prst="ellipse">
            <a:avLst/>
          </a:prstGeom>
          <a:noFill/>
          <a:ln w="38100">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119781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B68617-8413-4A92-F997-4261378446D2}"/>
              </a:ext>
            </a:extLst>
          </p:cNvPr>
          <p:cNvPicPr>
            <a:picLocks noChangeAspect="1"/>
          </p:cNvPicPr>
          <p:nvPr/>
        </p:nvPicPr>
        <p:blipFill>
          <a:blip r:embed="rId2"/>
          <a:stretch>
            <a:fillRect/>
          </a:stretch>
        </p:blipFill>
        <p:spPr>
          <a:xfrm>
            <a:off x="222927" y="803259"/>
            <a:ext cx="9359668" cy="5178628"/>
          </a:xfrm>
          <a:prstGeom prst="rect">
            <a:avLst/>
          </a:prstGeom>
        </p:spPr>
      </p:pic>
      <p:sp>
        <p:nvSpPr>
          <p:cNvPr id="8" name="TextBox 7">
            <a:extLst>
              <a:ext uri="{FF2B5EF4-FFF2-40B4-BE49-F238E27FC236}">
                <a16:creationId xmlns:a16="http://schemas.microsoft.com/office/drawing/2014/main" id="{54D8F74C-1CBF-4BD2-AF3B-4A234FAFB574}"/>
              </a:ext>
            </a:extLst>
          </p:cNvPr>
          <p:cNvSpPr txBox="1"/>
          <p:nvPr/>
        </p:nvSpPr>
        <p:spPr>
          <a:xfrm>
            <a:off x="9655429" y="2206164"/>
            <a:ext cx="2259906" cy="2445670"/>
          </a:xfrm>
          <a:prstGeom prst="rect">
            <a:avLst/>
          </a:prstGeom>
          <a:noFill/>
        </p:spPr>
        <p:txBody>
          <a:bodyPr wrap="square" rtlCol="0">
            <a:spAutoFit/>
          </a:bodyPr>
          <a:lstStyle/>
          <a:p>
            <a:r>
              <a:rPr lang="en-US" sz="1699" dirty="0"/>
              <a:t>This is the certification landing page where you will complete the 2024 Aetna Group Medicare Broker Certification learning plan under My Certifications</a:t>
            </a:r>
          </a:p>
        </p:txBody>
      </p:sp>
      <p:sp>
        <p:nvSpPr>
          <p:cNvPr id="20" name="TextBox 19">
            <a:extLst>
              <a:ext uri="{FF2B5EF4-FFF2-40B4-BE49-F238E27FC236}">
                <a16:creationId xmlns:a16="http://schemas.microsoft.com/office/drawing/2014/main" id="{82181781-93E1-4BFA-AB7E-382FBC0FD709}"/>
              </a:ext>
            </a:extLst>
          </p:cNvPr>
          <p:cNvSpPr txBox="1"/>
          <p:nvPr/>
        </p:nvSpPr>
        <p:spPr>
          <a:xfrm>
            <a:off x="0" y="893"/>
            <a:ext cx="3179075" cy="369204"/>
          </a:xfrm>
          <a:prstGeom prst="rect">
            <a:avLst/>
          </a:prstGeom>
          <a:noFill/>
        </p:spPr>
        <p:txBody>
          <a:bodyPr wrap="none" rtlCol="0">
            <a:spAutoFit/>
          </a:bodyPr>
          <a:lstStyle/>
          <a:p>
            <a:r>
              <a:rPr lang="en-US" sz="1799" b="1" dirty="0">
                <a:solidFill>
                  <a:srgbClr val="7E4098"/>
                </a:solidFill>
              </a:rPr>
              <a:t>Certification Landing Page</a:t>
            </a:r>
            <a:endParaRPr lang="en-US" sz="1799" b="1" dirty="0">
              <a:solidFill>
                <a:schemeClr val="tx1">
                  <a:lumMod val="85000"/>
                  <a:lumOff val="15000"/>
                </a:schemeClr>
              </a:solidFill>
            </a:endParaRPr>
          </a:p>
        </p:txBody>
      </p:sp>
      <p:cxnSp>
        <p:nvCxnSpPr>
          <p:cNvPr id="10" name="Straight Arrow Connector 9">
            <a:extLst>
              <a:ext uri="{FF2B5EF4-FFF2-40B4-BE49-F238E27FC236}">
                <a16:creationId xmlns:a16="http://schemas.microsoft.com/office/drawing/2014/main" id="{1A8927AE-3D8E-4171-972A-0CA2A2ADD93C}"/>
              </a:ext>
            </a:extLst>
          </p:cNvPr>
          <p:cNvCxnSpPr>
            <a:cxnSpLocks/>
          </p:cNvCxnSpPr>
          <p:nvPr/>
        </p:nvCxnSpPr>
        <p:spPr bwMode="gray">
          <a:xfrm flipH="1">
            <a:off x="3657600" y="3671668"/>
            <a:ext cx="5852161" cy="472493"/>
          </a:xfrm>
          <a:prstGeom prst="straightConnector1">
            <a:avLst/>
          </a:prstGeom>
          <a:ln w="38100" cmpd="sng">
            <a:solidFill>
              <a:schemeClr val="accent2"/>
            </a:solidFill>
            <a:miter lim="800000"/>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881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CC304E-1BE3-FB2B-EF3E-9311E3179450}"/>
              </a:ext>
            </a:extLst>
          </p:cNvPr>
          <p:cNvPicPr>
            <a:picLocks noChangeAspect="1"/>
          </p:cNvPicPr>
          <p:nvPr/>
        </p:nvPicPr>
        <p:blipFill>
          <a:blip r:embed="rId2"/>
          <a:stretch>
            <a:fillRect/>
          </a:stretch>
        </p:blipFill>
        <p:spPr>
          <a:xfrm>
            <a:off x="335886" y="541177"/>
            <a:ext cx="6987703" cy="5775644"/>
          </a:xfrm>
          <a:prstGeom prst="rect">
            <a:avLst/>
          </a:prstGeom>
        </p:spPr>
      </p:pic>
      <p:sp>
        <p:nvSpPr>
          <p:cNvPr id="6" name="TextBox 5">
            <a:extLst>
              <a:ext uri="{FF2B5EF4-FFF2-40B4-BE49-F238E27FC236}">
                <a16:creationId xmlns:a16="http://schemas.microsoft.com/office/drawing/2014/main" id="{EB5949D9-3BE6-404E-AA99-4AA12D644D93}"/>
              </a:ext>
            </a:extLst>
          </p:cNvPr>
          <p:cNvSpPr txBox="1"/>
          <p:nvPr/>
        </p:nvSpPr>
        <p:spPr>
          <a:xfrm>
            <a:off x="7428412" y="837425"/>
            <a:ext cx="4583248" cy="4185761"/>
          </a:xfrm>
          <a:prstGeom prst="rect">
            <a:avLst/>
          </a:prstGeom>
          <a:noFill/>
        </p:spPr>
        <p:txBody>
          <a:bodyPr wrap="square" rtlCol="0">
            <a:spAutoFit/>
          </a:bodyPr>
          <a:lstStyle/>
          <a:p>
            <a:r>
              <a:rPr lang="en-US" sz="1400" b="1" dirty="0">
                <a:solidFill>
                  <a:schemeClr val="accent2"/>
                </a:solidFill>
              </a:rPr>
              <a:t>Things to note</a:t>
            </a:r>
            <a:r>
              <a:rPr lang="en-US" sz="1400" dirty="0"/>
              <a:t>:</a:t>
            </a:r>
          </a:p>
          <a:p>
            <a:pPr marL="285750" indent="-285750">
              <a:buFont typeface="Arial" panose="020B0604020202020204" pitchFamily="34" charset="0"/>
              <a:buChar char="•"/>
            </a:pPr>
            <a:r>
              <a:rPr lang="en-US" sz="1400" dirty="0"/>
              <a:t>You cannot skip around; you are required to take the Learning Plan in the order listed</a:t>
            </a:r>
          </a:p>
          <a:p>
            <a:pPr marL="285750" indent="-285750">
              <a:buFont typeface="Arial" panose="020B0604020202020204" pitchFamily="34" charset="0"/>
              <a:buChar char="•"/>
            </a:pPr>
            <a:r>
              <a:rPr lang="en-US" sz="1400" dirty="0"/>
              <a:t>You do not have to complete the Learning Plan in one sitting.  You will be able to return to where you left off</a:t>
            </a:r>
          </a:p>
          <a:p>
            <a:pPr marL="285750" indent="-285750">
              <a:buFont typeface="Arial" panose="020B0604020202020204" pitchFamily="34" charset="0"/>
              <a:buChar char="•"/>
            </a:pPr>
            <a:r>
              <a:rPr lang="en-US" sz="1400" dirty="0"/>
              <a:t>You must pass each mastery test with a score of 90 or above in three attempts</a:t>
            </a:r>
          </a:p>
          <a:p>
            <a:pPr marL="285750" indent="-285750">
              <a:buFont typeface="Arial" panose="020B0604020202020204" pitchFamily="34" charset="0"/>
              <a:buChar char="•"/>
            </a:pPr>
            <a:r>
              <a:rPr lang="en-US" sz="1400" dirty="0"/>
              <a:t>Mastery tests are housed within the corresponding modules.  Complete the course before the mastery tests becomes available to attempt.</a:t>
            </a:r>
          </a:p>
          <a:p>
            <a:pPr marL="285750" indent="-285750">
              <a:buFont typeface="Arial" panose="020B0604020202020204" pitchFamily="34" charset="0"/>
              <a:buChar char="•"/>
            </a:pPr>
            <a:endParaRPr lang="en-US" sz="1400" dirty="0"/>
          </a:p>
          <a:p>
            <a:r>
              <a:rPr lang="en-US" sz="1400" dirty="0"/>
              <a:t>When you complete your certification and pass, you will receive a confirmation email.  </a:t>
            </a:r>
          </a:p>
          <a:p>
            <a:endParaRPr lang="en-US" sz="1400" dirty="0"/>
          </a:p>
          <a:p>
            <a:r>
              <a:rPr lang="en-US" sz="1400" dirty="0"/>
              <a:t>Once you have completed the learning plan, your certificate will be available for download.  Please keep a copy of your certificate.</a:t>
            </a:r>
          </a:p>
        </p:txBody>
      </p:sp>
      <p:sp>
        <p:nvSpPr>
          <p:cNvPr id="7" name="TextBox 6">
            <a:extLst>
              <a:ext uri="{FF2B5EF4-FFF2-40B4-BE49-F238E27FC236}">
                <a16:creationId xmlns:a16="http://schemas.microsoft.com/office/drawing/2014/main" id="{493F9DB8-B60A-4FAD-9F70-04099D06649D}"/>
              </a:ext>
            </a:extLst>
          </p:cNvPr>
          <p:cNvSpPr txBox="1"/>
          <p:nvPr/>
        </p:nvSpPr>
        <p:spPr>
          <a:xfrm>
            <a:off x="0" y="893"/>
            <a:ext cx="3188693" cy="369204"/>
          </a:xfrm>
          <a:prstGeom prst="rect">
            <a:avLst/>
          </a:prstGeom>
          <a:noFill/>
        </p:spPr>
        <p:txBody>
          <a:bodyPr wrap="none" rtlCol="0">
            <a:spAutoFit/>
          </a:bodyPr>
          <a:lstStyle/>
          <a:p>
            <a:r>
              <a:rPr lang="en-US" sz="1799" b="1" dirty="0">
                <a:solidFill>
                  <a:srgbClr val="7E4098"/>
                </a:solidFill>
              </a:rPr>
              <a:t>Certification Learning Plan</a:t>
            </a:r>
            <a:endParaRPr lang="en-US" sz="1799" b="1" dirty="0">
              <a:solidFill>
                <a:schemeClr val="tx1">
                  <a:lumMod val="85000"/>
                  <a:lumOff val="15000"/>
                </a:schemeClr>
              </a:solidFill>
            </a:endParaRPr>
          </a:p>
        </p:txBody>
      </p:sp>
    </p:spTree>
    <p:extLst>
      <p:ext uri="{BB962C8B-B14F-4D97-AF65-F5344CB8AC3E}">
        <p14:creationId xmlns:p14="http://schemas.microsoft.com/office/powerpoint/2010/main" val="1850771253"/>
      </p:ext>
    </p:extLst>
  </p:cSld>
  <p:clrMapOvr>
    <a:masterClrMapping/>
  </p:clrMapOvr>
</p:sld>
</file>

<file path=ppt/theme/theme1.xml><?xml version="1.0" encoding="utf-8"?>
<a:theme xmlns:a="http://schemas.openxmlformats.org/drawingml/2006/main" name="Aetna_PPT_Executive_Template">
  <a:themeElements>
    <a:clrScheme name="Custom 8">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2700" cmpd="sng">
          <a:solidFill>
            <a:schemeClr val="accent6"/>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solidFill>
              <a:schemeClr val="tx2"/>
            </a:solidFill>
          </a:defRPr>
        </a:defPPr>
      </a:lstStyle>
    </a:txDef>
  </a:objectDefaults>
  <a:extraClrSchemeLst/>
  <a:extLst>
    <a:ext uri="{05A4C25C-085E-4340-85A3-A5531E510DB2}">
      <thm15:themeFamily xmlns:thm15="http://schemas.microsoft.com/office/thememl/2012/main" name="Aetna_Executive_Template_Template_08_2020.potx" id="{26348477-17B9-4DE1-AC5E-8E044BAD09DB}" vid="{B042D521-4ADC-4287-8047-DE286D634B6D}"/>
    </a:ext>
  </a:extLst>
</a:theme>
</file>

<file path=ppt/theme/theme2.xml><?xml version="1.0" encoding="utf-8"?>
<a:theme xmlns:a="http://schemas.openxmlformats.org/drawingml/2006/main" name="Aetna_PPT_EVERYDAY_Template">
  <a:themeElements>
    <a:clrScheme name="Custom 9">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solidFill>
              <a:schemeClr val="tx2"/>
            </a:solidFill>
          </a:defRPr>
        </a:defPPr>
      </a:lstStyle>
    </a:txDef>
  </a:objectDefaults>
  <a:extraClrSchemeLst/>
  <a:extLst>
    <a:ext uri="{05A4C25C-085E-4340-85A3-A5531E510DB2}">
      <thm15:themeFamily xmlns:thm15="http://schemas.microsoft.com/office/thememl/2012/main" name="Aetna_Everyday_Widescreen_Template_01_2021.pptx" id="{856312B2-2335-48F4-A3D4-19ADD0949D29}" vid="{CEE5617A-50C0-4E89-87C3-0EB7E2C28825}"/>
    </a:ext>
  </a:extLst>
</a:theme>
</file>

<file path=ppt/theme/theme3.xml><?xml version="1.0" encoding="utf-8"?>
<a:theme xmlns:a="http://schemas.openxmlformats.org/drawingml/2006/main" name="Office Theme">
  <a:themeElements>
    <a:clrScheme name="Custom 2">
      <a:dk1>
        <a:sysClr val="windowText" lastClr="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b="1"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solidFill>
              <a:schemeClr val="tx2"/>
            </a:solidFill>
          </a:defRPr>
        </a:defPPr>
      </a:lstStyle>
    </a:txDef>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b="1"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solidFill>
              <a:schemeClr val="tx2"/>
            </a:soli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96182335466644B4D5D513AE74610A" ma:contentTypeVersion="42" ma:contentTypeDescription="Create a new document." ma:contentTypeScope="" ma:versionID="718a6ac502ca1fd6a800b481fa42a951">
  <xsd:schema xmlns:xsd="http://www.w3.org/2001/XMLSchema" xmlns:xs="http://www.w3.org/2001/XMLSchema" xmlns:p="http://schemas.microsoft.com/office/2006/metadata/properties" xmlns:ns2="6f1a8edd-907e-4477-8a35-415ab369682e" xmlns:ns3="96e6ab81-4a49-4c0f-99b7-e46eb5fd3fea" targetNamespace="http://schemas.microsoft.com/office/2006/metadata/properties" ma:root="true" ma:fieldsID="c8f1e8edc13dfbcbbe99d9a9848ad622" ns2:_="" ns3:_="">
    <xsd:import namespace="6f1a8edd-907e-4477-8a35-415ab369682e"/>
    <xsd:import namespace="96e6ab81-4a49-4c0f-99b7-e46eb5fd3fea"/>
    <xsd:element name="properties">
      <xsd:complexType>
        <xsd:sequence>
          <xsd:element name="documentManagement">
            <xsd:complexType>
              <xsd:all>
                <xsd:element ref="ns2:MediaServiceDateTaken"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1a8edd-907e-4477-8a35-415ab369682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ternalName="MediaServiceDateTaken" ma:readOnly="true">
      <xsd:simpleType>
        <xsd:restriction base="dms:Text"/>
      </xsd:simpleType>
    </xsd:element>
    <xsd:element name="MediaServiceAutoTags" ma:index="9"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e6ab81-4a49-4c0f-99b7-e46eb5fd3f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E9571B-7759-4245-9CCC-DE9018212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1a8edd-907e-4477-8a35-415ab369682e"/>
    <ds:schemaRef ds:uri="96e6ab81-4a49-4c0f-99b7-e46eb5fd3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4C5460-6341-4A06-8926-FDDA58E91623}">
  <ds:schemaRefs>
    <ds:schemaRef ds:uri="http://schemas.microsoft.com/sharepoint/v3/contenttype/forms"/>
  </ds:schemaRefs>
</ds:datastoreItem>
</file>

<file path=customXml/itemProps3.xml><?xml version="1.0" encoding="utf-8"?>
<ds:datastoreItem xmlns:ds="http://schemas.openxmlformats.org/officeDocument/2006/customXml" ds:itemID="{B24F0FD7-590D-477C-84D8-04F64A55F94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96e6ab81-4a49-4c0f-99b7-e46eb5fd3fea"/>
    <ds:schemaRef ds:uri="6f1a8edd-907e-4477-8a35-415ab369682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Aetna_Executive_Template_Template_08_2020</Template>
  <TotalTime>2680</TotalTime>
  <Words>501</Words>
  <Application>Microsoft Office PowerPoint</Application>
  <PresentationFormat>Custom</PresentationFormat>
  <Paragraphs>37</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CVS Health Sans</vt:lpstr>
      <vt:lpstr>Domaine Display Bold</vt:lpstr>
      <vt:lpstr>Lucida Grande</vt:lpstr>
      <vt:lpstr>Aetna_PPT_Executive_Template</vt:lpstr>
      <vt:lpstr>Aetna_PPT_EVERYDAY_Template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Aetna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Costigan, Rebecca K</dc:creator>
  <cp:lastModifiedBy>Hartigan, Brendan M</cp:lastModifiedBy>
  <cp:revision>80</cp:revision>
  <cp:lastPrinted>2017-04-13T12:11:49Z</cp:lastPrinted>
  <dcterms:created xsi:type="dcterms:W3CDTF">2020-08-14T15:33:44Z</dcterms:created>
  <dcterms:modified xsi:type="dcterms:W3CDTF">2023-06-27T16:15:06Z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0x0101009396182335466644B4D5D513AE74610A</vt:lpwstr>
  </property>
  <property fmtid="{D5CDD505-2E9C-101B-9397-08002B2CF9AE}" pid="3" name="MSIP_Label_7837230a-460a-4aec-98a3-ac101fb30b10_Enabled">
    <vt:lpwstr>true</vt:lpwstr>
  </property>
  <property fmtid="{D5CDD505-2E9C-101B-9397-08002B2CF9AE}" pid="4" name="MSIP_Label_7837230a-460a-4aec-98a3-ac101fb30b10_SetDate">
    <vt:lpwstr>2022-04-07T15:29:52Z</vt:lpwstr>
  </property>
  <property fmtid="{D5CDD505-2E9C-101B-9397-08002B2CF9AE}" pid="5" name="MSIP_Label_7837230a-460a-4aec-98a3-ac101fb30b10_Method">
    <vt:lpwstr>Privileged</vt:lpwstr>
  </property>
  <property fmtid="{D5CDD505-2E9C-101B-9397-08002B2CF9AE}" pid="6" name="MSIP_Label_7837230a-460a-4aec-98a3-ac101fb30b10_Name">
    <vt:lpwstr>7837230a-460a-4aec-98a3-ac101fb30b10</vt:lpwstr>
  </property>
  <property fmtid="{D5CDD505-2E9C-101B-9397-08002B2CF9AE}" pid="7" name="MSIP_Label_7837230a-460a-4aec-98a3-ac101fb30b10_SiteId">
    <vt:lpwstr>fabb61b8-3afe-4e75-b934-a47f782b8cd7</vt:lpwstr>
  </property>
  <property fmtid="{D5CDD505-2E9C-101B-9397-08002B2CF9AE}" pid="8" name="MSIP_Label_7837230a-460a-4aec-98a3-ac101fb30b10_ActionId">
    <vt:lpwstr/>
  </property>
  <property fmtid="{D5CDD505-2E9C-101B-9397-08002B2CF9AE}" pid="9" name="MSIP_Label_7837230a-460a-4aec-98a3-ac101fb30b10_ContentBits">
    <vt:lpwstr>0</vt:lpwstr>
  </property>
</Properties>
</file>