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8" r:id="rId4"/>
    <p:sldMasterId id="2147483969" r:id="rId5"/>
  </p:sldMasterIdLst>
  <p:notesMasterIdLst>
    <p:notesMasterId r:id="rId16"/>
  </p:notesMasterIdLst>
  <p:handoutMasterIdLst>
    <p:handoutMasterId r:id="rId17"/>
  </p:handoutMasterIdLst>
  <p:sldIdLst>
    <p:sldId id="256" r:id="rId6"/>
    <p:sldId id="257" r:id="rId7"/>
    <p:sldId id="279" r:id="rId8"/>
    <p:sldId id="278" r:id="rId9"/>
    <p:sldId id="280" r:id="rId10"/>
    <p:sldId id="281" r:id="rId11"/>
    <p:sldId id="283" r:id="rId12"/>
    <p:sldId id="284" r:id="rId13"/>
    <p:sldId id="285" r:id="rId14"/>
    <p:sldId id="266" r:id="rId15"/>
  </p:sldIdLst>
  <p:sldSz cx="12188825"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59" userDrawn="1">
          <p15:clr>
            <a:srgbClr val="A4A3A4"/>
          </p15:clr>
        </p15:guide>
        <p15:guide id="2" pos="7319" userDrawn="1">
          <p15:clr>
            <a:srgbClr val="A4A3A4"/>
          </p15:clr>
        </p15:guide>
        <p15:guide id="3" orient="horz" pos="432" userDrawn="1">
          <p15:clr>
            <a:srgbClr val="A4A3A4"/>
          </p15:clr>
        </p15:guide>
        <p15:guide id="4" orient="horz" pos="2824" userDrawn="1">
          <p15:clr>
            <a:srgbClr val="A4A3A4"/>
          </p15:clr>
        </p15:guide>
        <p15:guide id="6" orient="horz" pos="3622" userDrawn="1">
          <p15:clr>
            <a:srgbClr val="A4A3A4"/>
          </p15:clr>
        </p15:guide>
        <p15:guide id="7" orient="horz" pos="4111"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tigan, Brendan M" initials="HBM" lastIdx="3" clrIdx="0">
    <p:extLst>
      <p:ext uri="{19B8F6BF-5375-455C-9EA6-DF929625EA0E}">
        <p15:presenceInfo xmlns:p15="http://schemas.microsoft.com/office/powerpoint/2012/main" userId="S::Brendan.Hartigan@CVSHealth.com::c43a7a26-58c2-42ad-8fb9-28a6da4b859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A5A5"/>
    <a:srgbClr val="008B92"/>
    <a:srgbClr val="00A78E"/>
    <a:srgbClr val="66CABB"/>
    <a:srgbClr val="78E2D7"/>
    <a:srgbClr val="267AC0"/>
    <a:srgbClr val="09A7E3"/>
    <a:srgbClr val="77D8E8"/>
    <a:srgbClr val="B8E3EB"/>
    <a:srgbClr val="E9E9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544" autoAdjust="0"/>
    <p:restoredTop sz="96357" autoAdjust="0"/>
  </p:normalViewPr>
  <p:slideViewPr>
    <p:cSldViewPr snapToGrid="0">
      <p:cViewPr varScale="1">
        <p:scale>
          <a:sx n="114" d="100"/>
          <a:sy n="114" d="100"/>
        </p:scale>
        <p:origin x="960" y="84"/>
      </p:cViewPr>
      <p:guideLst>
        <p:guide pos="359"/>
        <p:guide pos="7319"/>
        <p:guide orient="horz" pos="432"/>
        <p:guide orient="horz" pos="2824"/>
        <p:guide orient="horz" pos="3622"/>
        <p:guide orient="horz" pos="4111"/>
      </p:guideLst>
    </p:cSldViewPr>
  </p:slideViewPr>
  <p:outlineViewPr>
    <p:cViewPr>
      <p:scale>
        <a:sx n="33" d="100"/>
        <a:sy n="33" d="100"/>
      </p:scale>
      <p:origin x="0" y="-1248"/>
    </p:cViewPr>
  </p:outlineViewPr>
  <p:notesTextViewPr>
    <p:cViewPr>
      <p:scale>
        <a:sx n="100" d="100"/>
        <a:sy n="100" d="100"/>
      </p:scale>
      <p:origin x="0" y="0"/>
    </p:cViewPr>
  </p:notesTextViewPr>
  <p:sorterViewPr>
    <p:cViewPr>
      <p:scale>
        <a:sx n="40" d="100"/>
        <a:sy n="40" d="100"/>
      </p:scale>
      <p:origin x="0" y="0"/>
    </p:cViewPr>
  </p:sorterViewPr>
  <p:notesViewPr>
    <p:cSldViewPr snapToGrid="0" snapToObjects="1">
      <p:cViewPr varScale="1">
        <p:scale>
          <a:sx n="55" d="100"/>
          <a:sy n="55" d="100"/>
        </p:scale>
        <p:origin x="2140" y="36"/>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sz="1000" dirty="0">
              <a:solidFill>
                <a:schemeClr val="tx2"/>
              </a:solidFill>
              <a:cs typeface="Open Sans" panose="020B0606030504020204" pitchFamily="34" charset="0"/>
            </a:endParaRPr>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fld id="{82541AEF-3112-6549-914A-E0D9B60F40EA}" type="datetimeFigureOut">
              <a:rPr lang="en-US" sz="1000" smtClean="0">
                <a:solidFill>
                  <a:schemeClr val="tx2"/>
                </a:solidFill>
                <a:cs typeface="Open Sans" panose="020B0606030504020204" pitchFamily="34" charset="0"/>
              </a:rPr>
              <a:t>6/26/2023</a:t>
            </a:fld>
            <a:endParaRPr lang="en-US" sz="1000" dirty="0">
              <a:solidFill>
                <a:schemeClr val="tx2"/>
              </a:solidFill>
              <a:cs typeface="Open Sans" panose="020B0606030504020204" pitchFamily="34" charset="0"/>
            </a:endParaRPr>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sz="1000" dirty="0">
              <a:solidFill>
                <a:schemeClr val="tx2"/>
              </a:solidFill>
              <a:cs typeface="Open Sans" panose="020B0606030504020204" pitchFamily="34" charset="0"/>
            </a:endParaRPr>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fld id="{BF293638-C25A-9844-8D5B-B0309EC5F961}" type="slidenum">
              <a:rPr lang="en-US" sz="1000" smtClean="0">
                <a:solidFill>
                  <a:schemeClr val="tx2"/>
                </a:solidFill>
                <a:cs typeface="Open Sans" panose="020B0606030504020204" pitchFamily="34" charset="0"/>
              </a:rPr>
              <a:t>‹#›</a:t>
            </a:fld>
            <a:endParaRPr lang="en-US" sz="1000" dirty="0">
              <a:solidFill>
                <a:schemeClr val="tx2"/>
              </a:solidFill>
              <a:cs typeface="Open Sans" panose="020B0606030504020204" pitchFamily="34" charset="0"/>
            </a:endParaRPr>
          </a:p>
        </p:txBody>
      </p:sp>
    </p:spTree>
    <p:extLst>
      <p:ext uri="{BB962C8B-B14F-4D97-AF65-F5344CB8AC3E}">
        <p14:creationId xmlns:p14="http://schemas.microsoft.com/office/powerpoint/2010/main" val="3476834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000">
                <a:solidFill>
                  <a:schemeClr val="tx2"/>
                </a:solidFill>
                <a:latin typeface="+mn-lt"/>
                <a:cs typeface="Open Sans" panose="020B0606030504020204" pitchFamily="34" charset="0"/>
              </a:defRPr>
            </a:lvl1pPr>
          </a:lstStyle>
          <a:p>
            <a:endParaRPr lang="en-US"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000">
                <a:solidFill>
                  <a:schemeClr val="tx2"/>
                </a:solidFill>
                <a:latin typeface="+mn-lt"/>
                <a:cs typeface="Open Sans" panose="020B0606030504020204" pitchFamily="34" charset="0"/>
              </a:defRPr>
            </a:lvl1pPr>
          </a:lstStyle>
          <a:p>
            <a:fld id="{EC2C7003-A6A9-A249-88AD-8CFDA7DED64B}" type="datetimeFigureOut">
              <a:rPr lang="en-US" smtClean="0"/>
              <a:pPr/>
              <a:t>6/26/2023</a:t>
            </a:fld>
            <a:endParaRPr lang="en-US" dirty="0"/>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schemeClr val="accent6"/>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000">
                <a:solidFill>
                  <a:schemeClr val="tx2"/>
                </a:solidFill>
                <a:latin typeface="+mn-lt"/>
                <a:cs typeface="Open Sans" panose="020B0606030504020204" pitchFamily="34" charset="0"/>
              </a:defRPr>
            </a:lvl1pPr>
          </a:lstStyle>
          <a:p>
            <a:endParaRPr lang="en-US" dirty="0"/>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000">
                <a:solidFill>
                  <a:schemeClr val="tx2"/>
                </a:solidFill>
                <a:latin typeface="+mn-lt"/>
                <a:cs typeface="Open Sans" panose="020B0606030504020204" pitchFamily="34" charset="0"/>
              </a:defRPr>
            </a:lvl1pPr>
          </a:lstStyle>
          <a:p>
            <a:fld id="{50AD15A5-6128-B84F-818D-8AA5BDD9AF9D}" type="slidenum">
              <a:rPr lang="en-US" smtClean="0"/>
              <a:pPr/>
              <a:t>‹#›</a:t>
            </a:fld>
            <a:endParaRPr lang="en-US" dirty="0"/>
          </a:p>
        </p:txBody>
      </p:sp>
    </p:spTree>
    <p:extLst>
      <p:ext uri="{BB962C8B-B14F-4D97-AF65-F5344CB8AC3E}">
        <p14:creationId xmlns:p14="http://schemas.microsoft.com/office/powerpoint/2010/main" val="35262699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2"/>
        </a:solidFill>
        <a:latin typeface="+mn-lt"/>
        <a:ea typeface="+mn-ea"/>
        <a:cs typeface="Open Sans" panose="020B0606030504020204" pitchFamily="34" charset="0"/>
      </a:defRPr>
    </a:lvl1pPr>
    <a:lvl2pPr marL="457200" algn="l" defTabSz="457200" rtl="0" eaLnBrk="1" latinLnBrk="0" hangingPunct="1">
      <a:defRPr sz="1200" kern="1200">
        <a:solidFill>
          <a:schemeClr val="tx2"/>
        </a:solidFill>
        <a:latin typeface="+mn-lt"/>
        <a:ea typeface="+mn-ea"/>
        <a:cs typeface="Open Sans" panose="020B0606030504020204" pitchFamily="34" charset="0"/>
      </a:defRPr>
    </a:lvl2pPr>
    <a:lvl3pPr marL="914400" algn="l" defTabSz="457200" rtl="0" eaLnBrk="1" latinLnBrk="0" hangingPunct="1">
      <a:defRPr sz="1200" kern="1200">
        <a:solidFill>
          <a:schemeClr val="tx2"/>
        </a:solidFill>
        <a:latin typeface="+mn-lt"/>
        <a:ea typeface="+mn-ea"/>
        <a:cs typeface="Open Sans" panose="020B0606030504020204" pitchFamily="34" charset="0"/>
      </a:defRPr>
    </a:lvl3pPr>
    <a:lvl4pPr marL="1371600" algn="l" defTabSz="457200" rtl="0" eaLnBrk="1" latinLnBrk="0" hangingPunct="1">
      <a:defRPr sz="1200" kern="1200">
        <a:solidFill>
          <a:schemeClr val="tx2"/>
        </a:solidFill>
        <a:latin typeface="+mn-lt"/>
        <a:ea typeface="+mn-ea"/>
        <a:cs typeface="Open Sans" panose="020B0606030504020204" pitchFamily="34" charset="0"/>
      </a:defRPr>
    </a:lvl4pPr>
    <a:lvl5pPr marL="1828800" algn="l" defTabSz="457200" rtl="0" eaLnBrk="1" latinLnBrk="0" hangingPunct="1">
      <a:defRPr sz="1200" kern="1200">
        <a:solidFill>
          <a:schemeClr val="tx2"/>
        </a:solidFill>
        <a:latin typeface="+mn-lt"/>
        <a:ea typeface="+mn-ea"/>
        <a:cs typeface="Open Sans" panose="020B0606030504020204"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1" name="Picture Placeholder 5"/>
          <p:cNvSpPr>
            <a:spLocks noGrp="1"/>
          </p:cNvSpPr>
          <p:nvPr>
            <p:ph type="pic" sz="quarter" idx="12" hasCustomPrompt="1"/>
          </p:nvPr>
        </p:nvSpPr>
        <p:spPr>
          <a:xfrm>
            <a:off x="0" y="0"/>
            <a:ext cx="12191999" cy="6858000"/>
          </a:xfrm>
          <a:solidFill>
            <a:schemeClr val="bg1">
              <a:lumMod val="75000"/>
            </a:schemeClr>
          </a:solidFill>
        </p:spPr>
        <p:txBody>
          <a:bodyPr rIns="457200"/>
          <a:lstStyle>
            <a:lvl1pPr algn="r">
              <a:defRPr sz="2000" b="1" baseline="0">
                <a:solidFill>
                  <a:schemeClr val="bg1"/>
                </a:solidFill>
              </a:defRPr>
            </a:lvl1pPr>
          </a:lstStyle>
          <a:p>
            <a:br>
              <a:rPr lang="en-US" dirty="0"/>
            </a:br>
            <a:br>
              <a:rPr lang="en-US" dirty="0"/>
            </a:br>
            <a:br>
              <a:rPr lang="en-US" dirty="0"/>
            </a:br>
            <a:r>
              <a:rPr lang="en-US" dirty="0"/>
              <a:t>Click icon to add picture</a:t>
            </a:r>
          </a:p>
        </p:txBody>
      </p:sp>
      <p:sp>
        <p:nvSpPr>
          <p:cNvPr id="29" name="Title 1"/>
          <p:cNvSpPr>
            <a:spLocks noGrp="1"/>
          </p:cNvSpPr>
          <p:nvPr>
            <p:ph type="ctrTitle" hasCustomPrompt="1"/>
          </p:nvPr>
        </p:nvSpPr>
        <p:spPr>
          <a:xfrm>
            <a:off x="568670" y="850392"/>
            <a:ext cx="4178808" cy="5157216"/>
          </a:xfrm>
          <a:solidFill>
            <a:srgbClr val="7D3F98">
              <a:alpha val="80000"/>
            </a:srgbClr>
          </a:solidFill>
        </p:spPr>
        <p:txBody>
          <a:bodyPr lIns="420624" tIns="457200" rIns="365760" bIns="182880" anchor="t">
            <a:noAutofit/>
          </a:bodyPr>
          <a:lstStyle>
            <a:lvl1pPr algn="l">
              <a:defRPr sz="4000">
                <a:solidFill>
                  <a:schemeClr val="bg1"/>
                </a:solidFill>
                <a:latin typeface="Domaine Display Bold" panose="020A0803080505060203" pitchFamily="18" charset="0"/>
              </a:defRPr>
            </a:lvl1pPr>
          </a:lstStyle>
          <a:p>
            <a:r>
              <a:rPr lang="en-US" dirty="0"/>
              <a:t>Presentation title here</a:t>
            </a:r>
          </a:p>
        </p:txBody>
      </p:sp>
      <p:pic>
        <p:nvPicPr>
          <p:cNvPr id="7" name="Graphic 6">
            <a:extLst>
              <a:ext uri="{FF2B5EF4-FFF2-40B4-BE49-F238E27FC236}">
                <a16:creationId xmlns:a16="http://schemas.microsoft.com/office/drawing/2014/main" id="{453A9085-5DE9-433E-8FC1-49104775A4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5654" y="5196313"/>
            <a:ext cx="1625360" cy="321501"/>
          </a:xfrm>
          <a:prstGeom prst="rect">
            <a:avLst/>
          </a:prstGeom>
        </p:spPr>
      </p:pic>
      <p:sp>
        <p:nvSpPr>
          <p:cNvPr id="5" name="Text Placeholder 4"/>
          <p:cNvSpPr>
            <a:spLocks noGrp="1"/>
          </p:cNvSpPr>
          <p:nvPr>
            <p:ph type="body" sz="quarter" idx="16" hasCustomPrompt="1"/>
          </p:nvPr>
        </p:nvSpPr>
        <p:spPr>
          <a:xfrm>
            <a:off x="1004151" y="3063240"/>
            <a:ext cx="3286433" cy="1262324"/>
          </a:xfrm>
        </p:spPr>
        <p:txBody>
          <a:bodyPr/>
          <a:lstStyle>
            <a:lvl1pPr>
              <a:defRPr sz="1500" b="1">
                <a:solidFill>
                  <a:schemeClr val="bg1"/>
                </a:solidFill>
              </a:defRPr>
            </a:lvl1pPr>
            <a:lvl2pPr marL="0" indent="0">
              <a:spcBef>
                <a:spcPts val="0"/>
              </a:spcBef>
              <a:spcAft>
                <a:spcPts val="2400"/>
              </a:spcAft>
              <a:buFontTx/>
              <a:buNone/>
              <a:defRPr sz="1300">
                <a:solidFill>
                  <a:schemeClr val="bg1"/>
                </a:solidFill>
              </a:defRPr>
            </a:lvl2pPr>
            <a:lvl3pPr marL="0" indent="0">
              <a:buFontTx/>
              <a:buNone/>
              <a:defRPr sz="1200">
                <a:solidFill>
                  <a:schemeClr val="bg1"/>
                </a:solidFill>
              </a:defRPr>
            </a:lvl3pPr>
            <a:lvl4pPr>
              <a:defRPr>
                <a:solidFill>
                  <a:schemeClr val="bg1"/>
                </a:solidFill>
              </a:defRPr>
            </a:lvl4pPr>
            <a:lvl5pPr>
              <a:defRPr>
                <a:solidFill>
                  <a:schemeClr val="bg1"/>
                </a:solidFill>
              </a:defRPr>
            </a:lvl5pPr>
          </a:lstStyle>
          <a:p>
            <a:pPr lvl="0"/>
            <a:r>
              <a:rPr lang="en-US" dirty="0"/>
              <a:t>Presenter name</a:t>
            </a:r>
          </a:p>
          <a:p>
            <a:pPr lvl="1"/>
            <a:r>
              <a:rPr lang="en-US" dirty="0"/>
              <a:t>Presenter title</a:t>
            </a:r>
          </a:p>
          <a:p>
            <a:pPr lvl="2"/>
            <a:r>
              <a:rPr lang="en-US" dirty="0"/>
              <a:t>Date</a:t>
            </a:r>
          </a:p>
        </p:txBody>
      </p:sp>
      <p:cxnSp>
        <p:nvCxnSpPr>
          <p:cNvPr id="16" name="Straight Connector 15">
            <a:extLst>
              <a:ext uri="{FF2B5EF4-FFF2-40B4-BE49-F238E27FC236}">
                <a16:creationId xmlns:a16="http://schemas.microsoft.com/office/drawing/2014/main" id="{F7F8246C-E15F-4B64-8EC4-078280A9AB07}"/>
              </a:ext>
            </a:extLst>
          </p:cNvPr>
          <p:cNvCxnSpPr/>
          <p:nvPr userDrawn="1"/>
        </p:nvCxnSpPr>
        <p:spPr>
          <a:xfrm>
            <a:off x="1023076" y="2705696"/>
            <a:ext cx="393596" cy="0"/>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0787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with left white box">
    <p:spTree>
      <p:nvGrpSpPr>
        <p:cNvPr id="1" name=""/>
        <p:cNvGrpSpPr/>
        <p:nvPr/>
      </p:nvGrpSpPr>
      <p:grpSpPr>
        <a:xfrm>
          <a:off x="0" y="0"/>
          <a:ext cx="0" cy="0"/>
          <a:chOff x="0" y="0"/>
          <a:chExt cx="0" cy="0"/>
        </a:xfrm>
      </p:grpSpPr>
      <p:sp>
        <p:nvSpPr>
          <p:cNvPr id="3" name="Picture Placeholder 15">
            <a:extLst>
              <a:ext uri="{FF2B5EF4-FFF2-40B4-BE49-F238E27FC236}">
                <a16:creationId xmlns:a16="http://schemas.microsoft.com/office/drawing/2014/main" id="{E04ADFA8-F44F-495D-95AC-4EBDB89411E5}"/>
              </a:ext>
            </a:extLst>
          </p:cNvPr>
          <p:cNvSpPr>
            <a:spLocks noGrp="1"/>
          </p:cNvSpPr>
          <p:nvPr>
            <p:ph type="pic" sz="quarter" idx="15"/>
          </p:nvPr>
        </p:nvSpPr>
        <p:spPr>
          <a:xfrm>
            <a:off x="384048" y="384048"/>
            <a:ext cx="11430000" cy="5724144"/>
          </a:xfrm>
          <a:solidFill>
            <a:schemeClr val="bg1">
              <a:lumMod val="75000"/>
            </a:schemeClr>
          </a:solidFill>
        </p:spPr>
        <p:txBody>
          <a:bodyPr rIns="228600"/>
          <a:lstStyle>
            <a:lvl1pPr algn="r">
              <a:defRPr b="1" baseline="0">
                <a:solidFill>
                  <a:schemeClr val="bg1"/>
                </a:solidFill>
              </a:defRPr>
            </a:lvl1pPr>
          </a:lstStyle>
          <a:p>
            <a:r>
              <a:rPr lang="en-US"/>
              <a:t>Click icon to add picture</a:t>
            </a:r>
            <a:endParaRPr lang="en-US" dirty="0"/>
          </a:p>
        </p:txBody>
      </p:sp>
      <p:sp>
        <p:nvSpPr>
          <p:cNvPr id="4" name="Title 1">
            <a:extLst>
              <a:ext uri="{FF2B5EF4-FFF2-40B4-BE49-F238E27FC236}">
                <a16:creationId xmlns:a16="http://schemas.microsoft.com/office/drawing/2014/main" id="{BDC85B15-1D89-41C0-9042-5B655F6033EC}"/>
              </a:ext>
            </a:extLst>
          </p:cNvPr>
          <p:cNvSpPr>
            <a:spLocks noGrp="1"/>
          </p:cNvSpPr>
          <p:nvPr>
            <p:ph type="title" hasCustomPrompt="1"/>
          </p:nvPr>
        </p:nvSpPr>
        <p:spPr>
          <a:xfrm>
            <a:off x="777240" y="0"/>
            <a:ext cx="5317172" cy="5724144"/>
          </a:xfrm>
          <a:solidFill>
            <a:srgbClr val="FFFFFF">
              <a:alpha val="89804"/>
            </a:srgbClr>
          </a:solidFill>
        </p:spPr>
        <p:txBody>
          <a:bodyPr lIns="566928" tIns="822960" rIns="182880" bIns="182880" anchor="t">
            <a:noAutofit/>
          </a:bodyPr>
          <a:lstStyle>
            <a:lvl1pPr>
              <a:defRPr sz="3200">
                <a:solidFill>
                  <a:schemeClr val="tx2"/>
                </a:solidFill>
              </a:defRPr>
            </a:lvl1pPr>
          </a:lstStyle>
          <a:p>
            <a:r>
              <a:rPr lang="en-US" dirty="0"/>
              <a:t>Click to add title</a:t>
            </a:r>
          </a:p>
        </p:txBody>
      </p:sp>
      <p:sp>
        <p:nvSpPr>
          <p:cNvPr id="5" name="Content Placeholder 2">
            <a:extLst>
              <a:ext uri="{FF2B5EF4-FFF2-40B4-BE49-F238E27FC236}">
                <a16:creationId xmlns:a16="http://schemas.microsoft.com/office/drawing/2014/main" id="{3218AA6D-16CF-436B-80DE-40267FCF886A}"/>
              </a:ext>
            </a:extLst>
          </p:cNvPr>
          <p:cNvSpPr>
            <a:spLocks noGrp="1"/>
          </p:cNvSpPr>
          <p:nvPr>
            <p:ph idx="1" hasCustomPrompt="1"/>
          </p:nvPr>
        </p:nvSpPr>
        <p:spPr bwMode="gray">
          <a:xfrm>
            <a:off x="1344168" y="2103119"/>
            <a:ext cx="4114800" cy="3154680"/>
          </a:xfrm>
        </p:spPr>
        <p:txBody>
          <a:bodyPr/>
          <a:lstStyle>
            <a:lvl1pPr>
              <a:defRPr sz="1500" cap="none" baseline="0">
                <a:solidFill>
                  <a:schemeClr val="tx2"/>
                </a:solidFill>
              </a:defRPr>
            </a:lvl1pPr>
            <a:lvl2pPr marL="171450" indent="-171450">
              <a:defRPr sz="1500">
                <a:solidFill>
                  <a:schemeClr val="tx2"/>
                </a:solidFill>
              </a:defRPr>
            </a:lvl2pPr>
            <a:lvl3pPr marL="347663" indent="-176213">
              <a:spcBef>
                <a:spcPts val="600"/>
              </a:spcBef>
              <a:defRPr sz="1500">
                <a:solidFill>
                  <a:schemeClr val="tx2"/>
                </a:solidFill>
              </a:defRPr>
            </a:lvl3pPr>
            <a:lvl4pPr marL="509588" indent="-161925">
              <a:spcBef>
                <a:spcPts val="600"/>
              </a:spcBef>
              <a:defRPr sz="1500">
                <a:solidFill>
                  <a:schemeClr val="tx2"/>
                </a:solidFill>
              </a:defRPr>
            </a:lvl4pPr>
            <a:lvl5pPr marL="682625" indent="-173038">
              <a:spcBef>
                <a:spcPts val="600"/>
              </a:spcBef>
              <a:defRPr sz="1500">
                <a:solidFill>
                  <a:schemeClr val="tx2"/>
                </a:solidFill>
              </a:defRPr>
            </a:lvl5pPr>
            <a:lvl6pPr marL="857250" indent="-174625">
              <a:defRPr sz="1500">
                <a:solidFill>
                  <a:schemeClr val="tx2"/>
                </a:solidFill>
              </a:defRPr>
            </a:lvl6pPr>
            <a:lvl7pPr marL="1030288" indent="-173038">
              <a:spcBef>
                <a:spcPts val="600"/>
              </a:spcBef>
              <a:buFont typeface="Arial" panose="020B0604020202020204" pitchFamily="34" charset="0"/>
              <a:buChar char="–"/>
              <a:defRPr sz="1500" baseline="0">
                <a:solidFill>
                  <a:schemeClr val="tx2"/>
                </a:solidFill>
              </a:defRPr>
            </a:lvl7pPr>
            <a:lvl8pPr marL="1203325" indent="-174625">
              <a:spcBef>
                <a:spcPts val="600"/>
              </a:spcBef>
              <a:buFont typeface="Arial" panose="020B0604020202020204" pitchFamily="34" charset="0"/>
              <a:buChar char="•"/>
              <a:defRPr sz="1500">
                <a:solidFill>
                  <a:schemeClr val="tx2"/>
                </a:solidFill>
              </a:defRPr>
            </a:lvl8pPr>
            <a:lvl9pPr marL="1377950" indent="-174625">
              <a:spcBef>
                <a:spcPts val="600"/>
              </a:spcBef>
              <a:buFont typeface="Arial" panose="020B0604020202020204" pitchFamily="34" charset="0"/>
              <a:buChar char="–"/>
              <a:defRPr sz="1500" baseline="0">
                <a:solidFill>
                  <a:schemeClr val="tx2"/>
                </a:solidFill>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Tree>
    <p:extLst>
      <p:ext uri="{BB962C8B-B14F-4D97-AF65-F5344CB8AC3E}">
        <p14:creationId xmlns:p14="http://schemas.microsoft.com/office/powerpoint/2010/main" val="48189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with right white box">
    <p:spTree>
      <p:nvGrpSpPr>
        <p:cNvPr id="1" name=""/>
        <p:cNvGrpSpPr/>
        <p:nvPr/>
      </p:nvGrpSpPr>
      <p:grpSpPr>
        <a:xfrm>
          <a:off x="0" y="0"/>
          <a:ext cx="0" cy="0"/>
          <a:chOff x="0" y="0"/>
          <a:chExt cx="0" cy="0"/>
        </a:xfrm>
      </p:grpSpPr>
      <p:sp>
        <p:nvSpPr>
          <p:cNvPr id="3" name="Picture Placeholder 15">
            <a:extLst>
              <a:ext uri="{FF2B5EF4-FFF2-40B4-BE49-F238E27FC236}">
                <a16:creationId xmlns:a16="http://schemas.microsoft.com/office/drawing/2014/main" id="{C317F87A-7AF8-4CEB-B141-17367C06BD31}"/>
              </a:ext>
            </a:extLst>
          </p:cNvPr>
          <p:cNvSpPr>
            <a:spLocks noGrp="1"/>
          </p:cNvSpPr>
          <p:nvPr>
            <p:ph type="pic" sz="quarter" idx="15"/>
          </p:nvPr>
        </p:nvSpPr>
        <p:spPr>
          <a:xfrm>
            <a:off x="384048" y="384048"/>
            <a:ext cx="11430000" cy="5724144"/>
          </a:xfrm>
          <a:solidFill>
            <a:schemeClr val="bg1">
              <a:lumMod val="75000"/>
            </a:schemeClr>
          </a:solidFill>
        </p:spPr>
        <p:txBody>
          <a:bodyPr/>
          <a:lstStyle>
            <a:lvl1pPr marL="231775" indent="0" algn="l">
              <a:defRPr b="1" baseline="0">
                <a:solidFill>
                  <a:schemeClr val="bg1"/>
                </a:solidFill>
              </a:defRPr>
            </a:lvl1pPr>
          </a:lstStyle>
          <a:p>
            <a:r>
              <a:rPr lang="en-US"/>
              <a:t>Click icon to add picture</a:t>
            </a:r>
            <a:endParaRPr lang="en-US" dirty="0"/>
          </a:p>
        </p:txBody>
      </p:sp>
      <p:sp>
        <p:nvSpPr>
          <p:cNvPr id="4" name="Title 1">
            <a:extLst>
              <a:ext uri="{FF2B5EF4-FFF2-40B4-BE49-F238E27FC236}">
                <a16:creationId xmlns:a16="http://schemas.microsoft.com/office/drawing/2014/main" id="{9B0A14C8-7BD3-46EF-B2FB-F0AEEF7DC453}"/>
              </a:ext>
            </a:extLst>
          </p:cNvPr>
          <p:cNvSpPr>
            <a:spLocks noGrp="1"/>
          </p:cNvSpPr>
          <p:nvPr>
            <p:ph type="title" hasCustomPrompt="1"/>
          </p:nvPr>
        </p:nvSpPr>
        <p:spPr>
          <a:xfrm>
            <a:off x="6094412" y="0"/>
            <a:ext cx="5321808" cy="5724144"/>
          </a:xfrm>
          <a:solidFill>
            <a:srgbClr val="FFFFFF">
              <a:alpha val="89804"/>
            </a:srgbClr>
          </a:solidFill>
        </p:spPr>
        <p:txBody>
          <a:bodyPr lIns="566928" tIns="822960" rIns="182880" bIns="182880" anchor="t">
            <a:noAutofit/>
          </a:bodyPr>
          <a:lstStyle>
            <a:lvl1pPr>
              <a:defRPr sz="3200">
                <a:solidFill>
                  <a:schemeClr val="tx2"/>
                </a:solidFill>
              </a:defRPr>
            </a:lvl1pPr>
          </a:lstStyle>
          <a:p>
            <a:r>
              <a:rPr lang="en-US" dirty="0"/>
              <a:t>Click to add title</a:t>
            </a:r>
          </a:p>
        </p:txBody>
      </p:sp>
      <p:sp>
        <p:nvSpPr>
          <p:cNvPr id="5" name="Content Placeholder 2">
            <a:extLst>
              <a:ext uri="{FF2B5EF4-FFF2-40B4-BE49-F238E27FC236}">
                <a16:creationId xmlns:a16="http://schemas.microsoft.com/office/drawing/2014/main" id="{B3C937E0-A843-4C17-8E1E-8A80D6CBF1D6}"/>
              </a:ext>
            </a:extLst>
          </p:cNvPr>
          <p:cNvSpPr>
            <a:spLocks noGrp="1"/>
          </p:cNvSpPr>
          <p:nvPr>
            <p:ph idx="1" hasCustomPrompt="1"/>
          </p:nvPr>
        </p:nvSpPr>
        <p:spPr bwMode="gray">
          <a:xfrm>
            <a:off x="6665976" y="2103120"/>
            <a:ext cx="4114800" cy="3154680"/>
          </a:xfrm>
        </p:spPr>
        <p:txBody>
          <a:bodyPr/>
          <a:lstStyle>
            <a:lvl1pPr>
              <a:defRPr sz="1500" cap="none" baseline="0">
                <a:solidFill>
                  <a:schemeClr val="tx2"/>
                </a:solidFill>
              </a:defRPr>
            </a:lvl1pPr>
            <a:lvl2pPr marL="171450" indent="-171450">
              <a:defRPr sz="1500">
                <a:solidFill>
                  <a:schemeClr val="tx2"/>
                </a:solidFill>
              </a:defRPr>
            </a:lvl2pPr>
            <a:lvl3pPr marL="347663" indent="-176213">
              <a:spcBef>
                <a:spcPts val="600"/>
              </a:spcBef>
              <a:defRPr sz="1500">
                <a:solidFill>
                  <a:schemeClr val="tx2"/>
                </a:solidFill>
              </a:defRPr>
            </a:lvl3pPr>
            <a:lvl4pPr marL="509588" indent="-161925">
              <a:spcBef>
                <a:spcPts val="600"/>
              </a:spcBef>
              <a:defRPr sz="1500">
                <a:solidFill>
                  <a:schemeClr val="tx2"/>
                </a:solidFill>
              </a:defRPr>
            </a:lvl4pPr>
            <a:lvl5pPr marL="682625" indent="-173038">
              <a:spcBef>
                <a:spcPts val="600"/>
              </a:spcBef>
              <a:defRPr sz="1500">
                <a:solidFill>
                  <a:schemeClr val="tx2"/>
                </a:solidFill>
              </a:defRPr>
            </a:lvl5pPr>
            <a:lvl6pPr marL="857250" indent="-174625">
              <a:defRPr sz="1500">
                <a:solidFill>
                  <a:schemeClr val="tx2"/>
                </a:solidFill>
              </a:defRPr>
            </a:lvl6pPr>
            <a:lvl7pPr marL="1030288" indent="-173038">
              <a:spcBef>
                <a:spcPts val="600"/>
              </a:spcBef>
              <a:buFont typeface="Arial" panose="020B0604020202020204" pitchFamily="34" charset="0"/>
              <a:buChar char="–"/>
              <a:defRPr sz="1500" baseline="0">
                <a:solidFill>
                  <a:schemeClr val="tx2"/>
                </a:solidFill>
              </a:defRPr>
            </a:lvl7pPr>
            <a:lvl8pPr marL="1203325" indent="-174625">
              <a:spcBef>
                <a:spcPts val="600"/>
              </a:spcBef>
              <a:buFont typeface="Arial" panose="020B0604020202020204" pitchFamily="34" charset="0"/>
              <a:buChar char="•"/>
              <a:defRPr sz="1500">
                <a:solidFill>
                  <a:schemeClr val="tx2"/>
                </a:solidFill>
              </a:defRPr>
            </a:lvl8pPr>
            <a:lvl9pPr marL="1377950" indent="-174625">
              <a:spcBef>
                <a:spcPts val="600"/>
              </a:spcBef>
              <a:buFont typeface="Arial" panose="020B0604020202020204" pitchFamily="34" charset="0"/>
              <a:buChar char="–"/>
              <a:defRPr sz="1500" baseline="0">
                <a:solidFill>
                  <a:schemeClr val="tx2"/>
                </a:solidFill>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Tree>
    <p:extLst>
      <p:ext uri="{BB962C8B-B14F-4D97-AF65-F5344CB8AC3E}">
        <p14:creationId xmlns:p14="http://schemas.microsoft.com/office/powerpoint/2010/main" val="2364774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ey point with white box_image">
    <p:spTree>
      <p:nvGrpSpPr>
        <p:cNvPr id="1" name=""/>
        <p:cNvGrpSpPr/>
        <p:nvPr/>
      </p:nvGrpSpPr>
      <p:grpSpPr>
        <a:xfrm>
          <a:off x="0" y="0"/>
          <a:ext cx="0" cy="0"/>
          <a:chOff x="0" y="0"/>
          <a:chExt cx="0" cy="0"/>
        </a:xfrm>
      </p:grpSpPr>
      <p:sp>
        <p:nvSpPr>
          <p:cNvPr id="3" name="Picture Placeholder 15">
            <a:extLst>
              <a:ext uri="{FF2B5EF4-FFF2-40B4-BE49-F238E27FC236}">
                <a16:creationId xmlns:a16="http://schemas.microsoft.com/office/drawing/2014/main" id="{09255C12-7E34-451C-8782-49F29635F1C2}"/>
              </a:ext>
            </a:extLst>
          </p:cNvPr>
          <p:cNvSpPr>
            <a:spLocks noGrp="1"/>
          </p:cNvSpPr>
          <p:nvPr>
            <p:ph type="pic" sz="quarter" idx="18"/>
          </p:nvPr>
        </p:nvSpPr>
        <p:spPr>
          <a:xfrm>
            <a:off x="380901" y="384048"/>
            <a:ext cx="11427023" cy="5724144"/>
          </a:xfrm>
          <a:solidFill>
            <a:schemeClr val="bg1">
              <a:lumMod val="75000"/>
            </a:schemeClr>
          </a:solidFill>
        </p:spPr>
        <p:txBody>
          <a:bodyPr/>
          <a:lstStyle>
            <a:lvl1pPr algn="ctr">
              <a:defRPr b="0">
                <a:solidFill>
                  <a:schemeClr val="bg1"/>
                </a:solidFill>
              </a:defRPr>
            </a:lvl1pPr>
          </a:lstStyle>
          <a:p>
            <a:r>
              <a:rPr lang="en-US"/>
              <a:t>Click icon to add picture</a:t>
            </a:r>
            <a:endParaRPr lang="en-US" dirty="0"/>
          </a:p>
        </p:txBody>
      </p:sp>
      <p:sp>
        <p:nvSpPr>
          <p:cNvPr id="4" name="Title 1">
            <a:extLst>
              <a:ext uri="{FF2B5EF4-FFF2-40B4-BE49-F238E27FC236}">
                <a16:creationId xmlns:a16="http://schemas.microsoft.com/office/drawing/2014/main" id="{9B12E29D-3148-4D3F-AA34-A69BBFAFBCF9}"/>
              </a:ext>
            </a:extLst>
          </p:cNvPr>
          <p:cNvSpPr>
            <a:spLocks noGrp="1"/>
          </p:cNvSpPr>
          <p:nvPr>
            <p:ph type="title" hasCustomPrompt="1"/>
          </p:nvPr>
        </p:nvSpPr>
        <p:spPr>
          <a:xfrm>
            <a:off x="896112" y="3081528"/>
            <a:ext cx="4773168" cy="2551176"/>
          </a:xfrm>
          <a:solidFill>
            <a:srgbClr val="FFFFFF">
              <a:alpha val="89804"/>
            </a:srgbClr>
          </a:solidFill>
        </p:spPr>
        <p:txBody>
          <a:bodyPr lIns="182880" tIns="548640" rIns="182880" bIns="182880" anchor="t">
            <a:noAutofit/>
          </a:bodyPr>
          <a:lstStyle>
            <a:lvl1pPr algn="ctr">
              <a:defRPr sz="3600">
                <a:solidFill>
                  <a:schemeClr val="tx2"/>
                </a:solidFill>
                <a:latin typeface="Domaine Display Bold" panose="020A0803080505060203" pitchFamily="18" charset="0"/>
              </a:defRPr>
            </a:lvl1pPr>
          </a:lstStyle>
          <a:p>
            <a:r>
              <a:rPr lang="en-US" dirty="0"/>
              <a:t>Main key point here</a:t>
            </a:r>
          </a:p>
        </p:txBody>
      </p:sp>
      <p:sp>
        <p:nvSpPr>
          <p:cNvPr id="5" name="Text Placeholder 26">
            <a:extLst>
              <a:ext uri="{FF2B5EF4-FFF2-40B4-BE49-F238E27FC236}">
                <a16:creationId xmlns:a16="http://schemas.microsoft.com/office/drawing/2014/main" id="{05252E1F-6C41-401B-9360-D1802EC700D7}"/>
              </a:ext>
            </a:extLst>
          </p:cNvPr>
          <p:cNvSpPr>
            <a:spLocks noGrp="1"/>
          </p:cNvSpPr>
          <p:nvPr>
            <p:ph type="body" sz="quarter" idx="21" hasCustomPrompt="1"/>
          </p:nvPr>
        </p:nvSpPr>
        <p:spPr>
          <a:xfrm>
            <a:off x="1181984" y="4334256"/>
            <a:ext cx="4199714" cy="663575"/>
          </a:xfrm>
        </p:spPr>
        <p:txBody>
          <a:bodyPr>
            <a:noAutofit/>
          </a:bodyPr>
          <a:lstStyle>
            <a:lvl1pPr algn="ctr">
              <a:defRPr sz="1800" b="0">
                <a:solidFill>
                  <a:schemeClr val="tx2"/>
                </a:solidFill>
              </a:defRPr>
            </a:lvl1pPr>
          </a:lstStyle>
          <a:p>
            <a:pPr lvl="0"/>
            <a:r>
              <a:rPr lang="en-US" dirty="0"/>
              <a:t>Descriptor text</a:t>
            </a:r>
          </a:p>
        </p:txBody>
      </p:sp>
    </p:spTree>
    <p:extLst>
      <p:ext uri="{BB962C8B-B14F-4D97-AF65-F5344CB8AC3E}">
        <p14:creationId xmlns:p14="http://schemas.microsoft.com/office/powerpoint/2010/main" val="1367134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ta slide whit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749CCA5-38F1-484A-A634-B0FC725B10C2}"/>
              </a:ext>
            </a:extLst>
          </p:cNvPr>
          <p:cNvSpPr>
            <a:spLocks noGrp="1"/>
          </p:cNvSpPr>
          <p:nvPr>
            <p:ph type="title" hasCustomPrompt="1"/>
          </p:nvPr>
        </p:nvSpPr>
        <p:spPr>
          <a:xfrm>
            <a:off x="569913" y="2500844"/>
            <a:ext cx="4964734" cy="1208557"/>
          </a:xfrm>
        </p:spPr>
        <p:txBody>
          <a:bodyPr anchor="ctr">
            <a:noAutofit/>
          </a:bodyPr>
          <a:lstStyle>
            <a:lvl1pPr algn="r">
              <a:defRPr sz="3200" baseline="0">
                <a:solidFill>
                  <a:schemeClr val="tx2"/>
                </a:solidFill>
              </a:defRPr>
            </a:lvl1pPr>
          </a:lstStyle>
          <a:p>
            <a:r>
              <a:rPr lang="en-US" dirty="0"/>
              <a:t>Data slide title</a:t>
            </a:r>
          </a:p>
        </p:txBody>
      </p:sp>
    </p:spTree>
    <p:extLst>
      <p:ext uri="{BB962C8B-B14F-4D97-AF65-F5344CB8AC3E}">
        <p14:creationId xmlns:p14="http://schemas.microsoft.com/office/powerpoint/2010/main" val="2507072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ey point left with image">
    <p:spTree>
      <p:nvGrpSpPr>
        <p:cNvPr id="1" name=""/>
        <p:cNvGrpSpPr/>
        <p:nvPr/>
      </p:nvGrpSpPr>
      <p:grpSpPr>
        <a:xfrm>
          <a:off x="0" y="0"/>
          <a:ext cx="0" cy="0"/>
          <a:chOff x="0" y="0"/>
          <a:chExt cx="0" cy="0"/>
        </a:xfrm>
      </p:grpSpPr>
      <p:sp>
        <p:nvSpPr>
          <p:cNvPr id="3" name="Picture Placeholder 15">
            <a:extLst>
              <a:ext uri="{FF2B5EF4-FFF2-40B4-BE49-F238E27FC236}">
                <a16:creationId xmlns:a16="http://schemas.microsoft.com/office/drawing/2014/main" id="{07A3F327-514C-476E-944D-4F9A05690E27}"/>
              </a:ext>
            </a:extLst>
          </p:cNvPr>
          <p:cNvSpPr>
            <a:spLocks noGrp="1"/>
          </p:cNvSpPr>
          <p:nvPr>
            <p:ph type="pic" sz="quarter" idx="18"/>
          </p:nvPr>
        </p:nvSpPr>
        <p:spPr>
          <a:xfrm>
            <a:off x="4264182" y="384048"/>
            <a:ext cx="7543800" cy="5724144"/>
          </a:xfrm>
          <a:solidFill>
            <a:schemeClr val="bg1">
              <a:lumMod val="75000"/>
            </a:schemeClr>
          </a:solidFill>
        </p:spPr>
        <p:txBody>
          <a:bodyPr/>
          <a:lstStyle>
            <a:lvl1pPr algn="ctr">
              <a:defRPr b="0">
                <a:solidFill>
                  <a:schemeClr val="bg2"/>
                </a:solidFill>
              </a:defRPr>
            </a:lvl1pPr>
          </a:lstStyle>
          <a:p>
            <a:r>
              <a:rPr lang="en-US"/>
              <a:t>Click icon to add picture</a:t>
            </a:r>
            <a:endParaRPr lang="en-US" dirty="0"/>
          </a:p>
        </p:txBody>
      </p:sp>
      <p:sp>
        <p:nvSpPr>
          <p:cNvPr id="4" name="Rectangle 3">
            <a:extLst>
              <a:ext uri="{FF2B5EF4-FFF2-40B4-BE49-F238E27FC236}">
                <a16:creationId xmlns:a16="http://schemas.microsoft.com/office/drawing/2014/main" id="{AB2FC654-9271-43CB-BA39-F0D8EB52D014}"/>
              </a:ext>
            </a:extLst>
          </p:cNvPr>
          <p:cNvSpPr/>
          <p:nvPr userDrawn="1"/>
        </p:nvSpPr>
        <p:spPr>
          <a:xfrm>
            <a:off x="393192" y="384048"/>
            <a:ext cx="3638364" cy="57241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CVS Health Sans" panose="020B0504020202020204" pitchFamily="34" charset="0"/>
              <a:cs typeface="Open Sans" panose="020B0606030504020204" pitchFamily="34" charset="0"/>
            </a:endParaRPr>
          </a:p>
        </p:txBody>
      </p:sp>
      <p:sp>
        <p:nvSpPr>
          <p:cNvPr id="5" name="Text Placeholder 8">
            <a:extLst>
              <a:ext uri="{FF2B5EF4-FFF2-40B4-BE49-F238E27FC236}">
                <a16:creationId xmlns:a16="http://schemas.microsoft.com/office/drawing/2014/main" id="{001BEB8E-CD99-4BC1-BDBD-F76DEC5B99A0}"/>
              </a:ext>
            </a:extLst>
          </p:cNvPr>
          <p:cNvSpPr>
            <a:spLocks noGrp="1"/>
          </p:cNvSpPr>
          <p:nvPr>
            <p:ph type="body" sz="quarter" idx="25" hasCustomPrompt="1"/>
          </p:nvPr>
        </p:nvSpPr>
        <p:spPr>
          <a:xfrm>
            <a:off x="700837" y="2367176"/>
            <a:ext cx="3004787" cy="1665288"/>
          </a:xfrm>
        </p:spPr>
        <p:txBody>
          <a:bodyPr anchor="ctr">
            <a:noAutofit/>
          </a:bodyPr>
          <a:lstStyle>
            <a:lvl1pPr algn="ctr">
              <a:lnSpc>
                <a:spcPct val="90000"/>
              </a:lnSpc>
              <a:spcBef>
                <a:spcPts val="0"/>
              </a:spcBef>
              <a:defRPr sz="3600" b="0" baseline="0">
                <a:solidFill>
                  <a:schemeClr val="bg1"/>
                </a:solidFill>
                <a:latin typeface="Domaine Display Bold" panose="020A0803080505060203" pitchFamily="18" charset="0"/>
              </a:defRPr>
            </a:lvl1pPr>
          </a:lstStyle>
          <a:p>
            <a:pPr lvl="0"/>
            <a:r>
              <a:rPr lang="en-US" dirty="0"/>
              <a:t>Main key </a:t>
            </a:r>
            <a:br>
              <a:rPr lang="en-US" dirty="0"/>
            </a:br>
            <a:r>
              <a:rPr lang="en-US" dirty="0"/>
              <a:t>point here</a:t>
            </a:r>
          </a:p>
        </p:txBody>
      </p:sp>
    </p:spTree>
    <p:extLst>
      <p:ext uri="{BB962C8B-B14F-4D97-AF65-F5344CB8AC3E}">
        <p14:creationId xmlns:p14="http://schemas.microsoft.com/office/powerpoint/2010/main" val="3081729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ey point lef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B47B00-1269-4D64-A884-BB47A0E78019}"/>
              </a:ext>
            </a:extLst>
          </p:cNvPr>
          <p:cNvSpPr/>
          <p:nvPr userDrawn="1"/>
        </p:nvSpPr>
        <p:spPr>
          <a:xfrm>
            <a:off x="4264182" y="384048"/>
            <a:ext cx="7543742" cy="5724144"/>
          </a:xfrm>
          <a:prstGeom prst="rect">
            <a:avLst/>
          </a:prstGeom>
          <a:solidFill>
            <a:srgbClr val="E9E9E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182880" rIns="274320" bIns="45720" numCol="1" spcCol="0" rtlCol="0" fromWordArt="0" anchor="t" anchorCtr="0" forceAA="0" compatLnSpc="1">
            <a:prstTxWarp prst="textNoShape">
              <a:avLst/>
            </a:prstTxWarp>
            <a:noAutofit/>
          </a:bodyPr>
          <a:lstStyle/>
          <a:p>
            <a:pPr algn="ctr"/>
            <a:endParaRPr lang="en-US" sz="1400" b="1" dirty="0">
              <a:solidFill>
                <a:schemeClr val="accent5"/>
              </a:solidFill>
            </a:endParaRPr>
          </a:p>
        </p:txBody>
      </p:sp>
      <p:sp>
        <p:nvSpPr>
          <p:cNvPr id="4" name="Rectangle 3">
            <a:extLst>
              <a:ext uri="{FF2B5EF4-FFF2-40B4-BE49-F238E27FC236}">
                <a16:creationId xmlns:a16="http://schemas.microsoft.com/office/drawing/2014/main" id="{7090E468-F200-4A58-B088-C8130EBF5113}"/>
              </a:ext>
            </a:extLst>
          </p:cNvPr>
          <p:cNvSpPr/>
          <p:nvPr userDrawn="1"/>
        </p:nvSpPr>
        <p:spPr>
          <a:xfrm>
            <a:off x="393192" y="384048"/>
            <a:ext cx="3638364" cy="57241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CVS Health Sans" panose="020B0504020202020204" pitchFamily="34" charset="0"/>
              <a:cs typeface="Open Sans" panose="020B0606030504020204" pitchFamily="34" charset="0"/>
            </a:endParaRPr>
          </a:p>
        </p:txBody>
      </p:sp>
      <p:sp>
        <p:nvSpPr>
          <p:cNvPr id="5" name="Text Placeholder 8">
            <a:extLst>
              <a:ext uri="{FF2B5EF4-FFF2-40B4-BE49-F238E27FC236}">
                <a16:creationId xmlns:a16="http://schemas.microsoft.com/office/drawing/2014/main" id="{D235F659-ECEA-44C1-B5CC-BD3D1C0F3A81}"/>
              </a:ext>
            </a:extLst>
          </p:cNvPr>
          <p:cNvSpPr>
            <a:spLocks noGrp="1"/>
          </p:cNvSpPr>
          <p:nvPr>
            <p:ph type="body" sz="quarter" idx="25" hasCustomPrompt="1"/>
          </p:nvPr>
        </p:nvSpPr>
        <p:spPr>
          <a:xfrm>
            <a:off x="700836" y="2368296"/>
            <a:ext cx="3004787" cy="1665288"/>
          </a:xfrm>
        </p:spPr>
        <p:txBody>
          <a:bodyPr anchor="ctr">
            <a:noAutofit/>
          </a:bodyPr>
          <a:lstStyle>
            <a:lvl1pPr algn="ctr">
              <a:lnSpc>
                <a:spcPct val="90000"/>
              </a:lnSpc>
              <a:spcBef>
                <a:spcPts val="0"/>
              </a:spcBef>
              <a:defRPr sz="3600" b="0" baseline="0">
                <a:solidFill>
                  <a:schemeClr val="bg1"/>
                </a:solidFill>
                <a:latin typeface="Domaine Display Bold" panose="020A0803080505060203" pitchFamily="18" charset="0"/>
              </a:defRPr>
            </a:lvl1pPr>
          </a:lstStyle>
          <a:p>
            <a:pPr lvl="0"/>
            <a:r>
              <a:rPr lang="en-US" dirty="0"/>
              <a:t>Main key</a:t>
            </a:r>
            <a:br>
              <a:rPr lang="en-US" dirty="0"/>
            </a:br>
            <a:r>
              <a:rPr lang="en-US" dirty="0"/>
              <a:t>point here</a:t>
            </a:r>
          </a:p>
        </p:txBody>
      </p:sp>
    </p:spTree>
    <p:extLst>
      <p:ext uri="{BB962C8B-B14F-4D97-AF65-F5344CB8AC3E}">
        <p14:creationId xmlns:p14="http://schemas.microsoft.com/office/powerpoint/2010/main" val="3437976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ey point right with image">
    <p:spTree>
      <p:nvGrpSpPr>
        <p:cNvPr id="1" name=""/>
        <p:cNvGrpSpPr/>
        <p:nvPr/>
      </p:nvGrpSpPr>
      <p:grpSpPr>
        <a:xfrm>
          <a:off x="0" y="0"/>
          <a:ext cx="0" cy="0"/>
          <a:chOff x="0" y="0"/>
          <a:chExt cx="0" cy="0"/>
        </a:xfrm>
      </p:grpSpPr>
      <p:sp>
        <p:nvSpPr>
          <p:cNvPr id="10" name="Picture Placeholder 15"/>
          <p:cNvSpPr>
            <a:spLocks noGrp="1"/>
          </p:cNvSpPr>
          <p:nvPr>
            <p:ph type="pic" sz="quarter" idx="18"/>
          </p:nvPr>
        </p:nvSpPr>
        <p:spPr>
          <a:xfrm>
            <a:off x="393192" y="384048"/>
            <a:ext cx="7543800" cy="5724144"/>
          </a:xfrm>
          <a:solidFill>
            <a:schemeClr val="bg1">
              <a:lumMod val="75000"/>
            </a:schemeClr>
          </a:solidFill>
        </p:spPr>
        <p:txBody>
          <a:bodyPr/>
          <a:lstStyle>
            <a:lvl1pPr algn="ctr">
              <a:defRPr b="0">
                <a:solidFill>
                  <a:schemeClr val="bg2"/>
                </a:solidFill>
              </a:defRPr>
            </a:lvl1pPr>
          </a:lstStyle>
          <a:p>
            <a:r>
              <a:rPr lang="en-US"/>
              <a:t>Click icon to add picture</a:t>
            </a:r>
            <a:endParaRPr lang="en-US" dirty="0"/>
          </a:p>
        </p:txBody>
      </p:sp>
      <p:sp>
        <p:nvSpPr>
          <p:cNvPr id="8" name="Rectangle 7"/>
          <p:cNvSpPr/>
          <p:nvPr userDrawn="1"/>
        </p:nvSpPr>
        <p:spPr>
          <a:xfrm>
            <a:off x="8165592" y="384048"/>
            <a:ext cx="3638364" cy="57241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CVS Health Sans" panose="020B0504020202020204" pitchFamily="34" charset="0"/>
              <a:cs typeface="Open Sans" panose="020B0606030504020204" pitchFamily="34" charset="0"/>
            </a:endParaRPr>
          </a:p>
        </p:txBody>
      </p:sp>
      <p:sp>
        <p:nvSpPr>
          <p:cNvPr id="9" name="Text Placeholder 8"/>
          <p:cNvSpPr>
            <a:spLocks noGrp="1"/>
          </p:cNvSpPr>
          <p:nvPr>
            <p:ph type="body" sz="quarter" idx="25" hasCustomPrompt="1"/>
          </p:nvPr>
        </p:nvSpPr>
        <p:spPr>
          <a:xfrm>
            <a:off x="8473237" y="2355601"/>
            <a:ext cx="3004787" cy="1665288"/>
          </a:xfrm>
        </p:spPr>
        <p:txBody>
          <a:bodyPr anchor="ctr">
            <a:noAutofit/>
          </a:bodyPr>
          <a:lstStyle>
            <a:lvl1pPr algn="ctr">
              <a:lnSpc>
                <a:spcPct val="90000"/>
              </a:lnSpc>
              <a:spcBef>
                <a:spcPts val="0"/>
              </a:spcBef>
              <a:defRPr sz="3600" b="0" baseline="0">
                <a:solidFill>
                  <a:schemeClr val="bg1"/>
                </a:solidFill>
                <a:latin typeface="Domaine Display Bold" panose="020A0803080505060203" pitchFamily="18" charset="0"/>
              </a:defRPr>
            </a:lvl1pPr>
          </a:lstStyle>
          <a:p>
            <a:pPr lvl="0"/>
            <a:r>
              <a:rPr lang="en-US" dirty="0"/>
              <a:t>Main key </a:t>
            </a:r>
            <a:br>
              <a:rPr lang="en-US" dirty="0"/>
            </a:br>
            <a:r>
              <a:rPr lang="en-US" dirty="0"/>
              <a:t>point here</a:t>
            </a:r>
          </a:p>
        </p:txBody>
      </p:sp>
    </p:spTree>
    <p:extLst>
      <p:ext uri="{BB962C8B-B14F-4D97-AF65-F5344CB8AC3E}">
        <p14:creationId xmlns:p14="http://schemas.microsoft.com/office/powerpoint/2010/main" val="1020669438"/>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point r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9FBB05-3357-4780-A462-E1632F9687CD}"/>
              </a:ext>
            </a:extLst>
          </p:cNvPr>
          <p:cNvSpPr/>
          <p:nvPr userDrawn="1"/>
        </p:nvSpPr>
        <p:spPr>
          <a:xfrm>
            <a:off x="393192" y="384048"/>
            <a:ext cx="7543742" cy="5724144"/>
          </a:xfrm>
          <a:prstGeom prst="rect">
            <a:avLst/>
          </a:prstGeom>
          <a:solidFill>
            <a:srgbClr val="E9E9E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182880" rIns="274320" bIns="45720" numCol="1" spcCol="0" rtlCol="0" fromWordArt="0" anchor="t" anchorCtr="0" forceAA="0" compatLnSpc="1">
            <a:prstTxWarp prst="textNoShape">
              <a:avLst/>
            </a:prstTxWarp>
            <a:noAutofit/>
          </a:bodyPr>
          <a:lstStyle/>
          <a:p>
            <a:pPr algn="ctr"/>
            <a:endParaRPr lang="en-US" sz="1400" b="1" dirty="0">
              <a:solidFill>
                <a:schemeClr val="accent5"/>
              </a:solidFill>
            </a:endParaRPr>
          </a:p>
        </p:txBody>
      </p:sp>
      <p:sp>
        <p:nvSpPr>
          <p:cNvPr id="4" name="Rectangle 3">
            <a:extLst>
              <a:ext uri="{FF2B5EF4-FFF2-40B4-BE49-F238E27FC236}">
                <a16:creationId xmlns:a16="http://schemas.microsoft.com/office/drawing/2014/main" id="{794A32FE-2810-42A8-B752-E7BE219BE9D4}"/>
              </a:ext>
            </a:extLst>
          </p:cNvPr>
          <p:cNvSpPr/>
          <p:nvPr userDrawn="1"/>
        </p:nvSpPr>
        <p:spPr>
          <a:xfrm>
            <a:off x="8165592" y="384048"/>
            <a:ext cx="3638364" cy="57241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CVS Health Sans" panose="020B0504020202020204" pitchFamily="34" charset="0"/>
              <a:cs typeface="Open Sans" panose="020B0606030504020204" pitchFamily="34" charset="0"/>
            </a:endParaRPr>
          </a:p>
        </p:txBody>
      </p:sp>
      <p:sp>
        <p:nvSpPr>
          <p:cNvPr id="5" name="Text Placeholder 8">
            <a:extLst>
              <a:ext uri="{FF2B5EF4-FFF2-40B4-BE49-F238E27FC236}">
                <a16:creationId xmlns:a16="http://schemas.microsoft.com/office/drawing/2014/main" id="{9E36B78F-9812-4688-A185-63B8EC84F689}"/>
              </a:ext>
            </a:extLst>
          </p:cNvPr>
          <p:cNvSpPr>
            <a:spLocks noGrp="1"/>
          </p:cNvSpPr>
          <p:nvPr>
            <p:ph type="body" sz="quarter" idx="25" hasCustomPrompt="1"/>
          </p:nvPr>
        </p:nvSpPr>
        <p:spPr>
          <a:xfrm>
            <a:off x="8473237" y="2355601"/>
            <a:ext cx="3004787" cy="1665288"/>
          </a:xfrm>
        </p:spPr>
        <p:txBody>
          <a:bodyPr anchor="ctr">
            <a:noAutofit/>
          </a:bodyPr>
          <a:lstStyle>
            <a:lvl1pPr algn="ctr">
              <a:lnSpc>
                <a:spcPct val="90000"/>
              </a:lnSpc>
              <a:spcBef>
                <a:spcPts val="0"/>
              </a:spcBef>
              <a:defRPr sz="3600" b="0" baseline="0">
                <a:solidFill>
                  <a:schemeClr val="bg1"/>
                </a:solidFill>
                <a:latin typeface="Domaine Display Bold" panose="020A0803080505060203" pitchFamily="18" charset="0"/>
              </a:defRPr>
            </a:lvl1pPr>
          </a:lstStyle>
          <a:p>
            <a:pPr lvl="0"/>
            <a:r>
              <a:rPr lang="en-US" dirty="0"/>
              <a:t>Main key </a:t>
            </a:r>
            <a:br>
              <a:rPr lang="en-US" dirty="0"/>
            </a:br>
            <a:r>
              <a:rPr lang="en-US" dirty="0"/>
              <a:t>point here</a:t>
            </a:r>
          </a:p>
        </p:txBody>
      </p:sp>
    </p:spTree>
    <p:extLst>
      <p:ext uri="{BB962C8B-B14F-4D97-AF65-F5344CB8AC3E}">
        <p14:creationId xmlns:p14="http://schemas.microsoft.com/office/powerpoint/2010/main" val="38434618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without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649224"/>
            <a:ext cx="9665208" cy="713232"/>
          </a:xfrm>
        </p:spPr>
        <p:txBody>
          <a:bodyPr/>
          <a:lstStyle>
            <a:lvl1pPr>
              <a:defRPr>
                <a:solidFill>
                  <a:schemeClr val="tx2"/>
                </a:solidFill>
              </a:defRPr>
            </a:lvl1pPr>
          </a:lstStyle>
          <a:p>
            <a:r>
              <a:rPr lang="en-US" dirty="0"/>
              <a:t>Click to add title for one-column layout</a:t>
            </a:r>
          </a:p>
        </p:txBody>
      </p:sp>
      <p:sp>
        <p:nvSpPr>
          <p:cNvPr id="3" name="Content Placeholder 2"/>
          <p:cNvSpPr>
            <a:spLocks noGrp="1"/>
          </p:cNvSpPr>
          <p:nvPr>
            <p:ph idx="1" hasCustomPrompt="1"/>
          </p:nvPr>
        </p:nvSpPr>
        <p:spPr bwMode="gray">
          <a:xfrm>
            <a:off x="557784" y="1773936"/>
            <a:ext cx="8586216" cy="3977640"/>
          </a:xfrm>
        </p:spPr>
        <p:txBody>
          <a:bodyPr/>
          <a:lstStyle>
            <a:lvl1pPr>
              <a:defRPr sz="1500" cap="none" baseline="0">
                <a:solidFill>
                  <a:schemeClr val="tx2"/>
                </a:solidFill>
              </a:defRPr>
            </a:lvl1pPr>
            <a:lvl2pPr marL="171450" indent="-171450">
              <a:defRPr sz="1500">
                <a:solidFill>
                  <a:schemeClr val="tx2"/>
                </a:solidFill>
              </a:defRPr>
            </a:lvl2pPr>
            <a:lvl3pPr marL="347663" indent="-176213">
              <a:spcBef>
                <a:spcPts val="600"/>
              </a:spcBef>
              <a:defRPr sz="1500" baseline="0">
                <a:solidFill>
                  <a:schemeClr val="tx2"/>
                </a:solidFill>
              </a:defRPr>
            </a:lvl3pPr>
            <a:lvl4pPr marL="509588" indent="-161925">
              <a:spcBef>
                <a:spcPts val="600"/>
              </a:spcBef>
              <a:defRPr sz="1500" baseline="0">
                <a:solidFill>
                  <a:schemeClr val="tx2"/>
                </a:solidFill>
              </a:defRPr>
            </a:lvl4pPr>
            <a:lvl5pPr marL="682625" indent="-173038">
              <a:spcBef>
                <a:spcPts val="600"/>
              </a:spcBef>
              <a:defRPr sz="1500">
                <a:solidFill>
                  <a:schemeClr val="tx2"/>
                </a:solidFill>
              </a:defRPr>
            </a:lvl5pPr>
            <a:lvl6pPr marL="857250" indent="-174625">
              <a:defRPr sz="1500"/>
            </a:lvl6pPr>
            <a:lvl7pPr marL="1030288" indent="-173038">
              <a:spcBef>
                <a:spcPts val="600"/>
              </a:spcBef>
              <a:buFont typeface="Arial" panose="020B0604020202020204" pitchFamily="34" charset="0"/>
              <a:buChar char="–"/>
              <a:defRPr sz="1500" baseline="0">
                <a:solidFill>
                  <a:schemeClr val="tx2"/>
                </a:solidFill>
              </a:defRPr>
            </a:lvl7pPr>
            <a:lvl8pPr marL="1203325" indent="-174625">
              <a:spcBef>
                <a:spcPts val="600"/>
              </a:spcBef>
              <a:buFont typeface="Arial" panose="020B0604020202020204" pitchFamily="34" charset="0"/>
              <a:buChar char="•"/>
              <a:defRPr sz="1500">
                <a:solidFill>
                  <a:schemeClr val="tx2"/>
                </a:solidFill>
              </a:defRPr>
            </a:lvl8pPr>
            <a:lvl9pPr marL="1377950" indent="-174625">
              <a:spcBef>
                <a:spcPts val="600"/>
              </a:spcBef>
              <a:buFont typeface="Arial" panose="020B0604020202020204" pitchFamily="34" charset="0"/>
              <a:buChar char="–"/>
              <a:defRPr sz="1500" baseline="0">
                <a:solidFill>
                  <a:schemeClr val="tx2"/>
                </a:solidFill>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Tree>
    <p:extLst>
      <p:ext uri="{BB962C8B-B14F-4D97-AF65-F5344CB8AC3E}">
        <p14:creationId xmlns:p14="http://schemas.microsoft.com/office/powerpoint/2010/main" val="4099297831"/>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649224"/>
            <a:ext cx="9665208" cy="713232"/>
          </a:xfrm>
        </p:spPr>
        <p:txBody>
          <a:bodyPr/>
          <a:lstStyle>
            <a:lvl1pPr>
              <a:defRPr>
                <a:solidFill>
                  <a:schemeClr val="tx2"/>
                </a:solidFill>
              </a:defRPr>
            </a:lvl1pPr>
          </a:lstStyle>
          <a:p>
            <a:r>
              <a:rPr lang="en-US" dirty="0"/>
              <a:t>Click to add title for one-column layout</a:t>
            </a:r>
          </a:p>
        </p:txBody>
      </p:sp>
      <p:sp>
        <p:nvSpPr>
          <p:cNvPr id="9" name="Content Placeholder 2"/>
          <p:cNvSpPr>
            <a:spLocks noGrp="1"/>
          </p:cNvSpPr>
          <p:nvPr>
            <p:ph idx="1" hasCustomPrompt="1"/>
          </p:nvPr>
        </p:nvSpPr>
        <p:spPr bwMode="gray">
          <a:xfrm>
            <a:off x="557784" y="1774879"/>
            <a:ext cx="8586216" cy="3978221"/>
          </a:xfrm>
        </p:spPr>
        <p:txBody>
          <a:bodyPr/>
          <a:lstStyle>
            <a:lvl1pPr>
              <a:defRPr sz="2000" b="1" cap="none" baseline="0">
                <a:solidFill>
                  <a:schemeClr val="tx2"/>
                </a:solidFill>
              </a:defRPr>
            </a:lvl1pPr>
            <a:lvl2pPr marL="0" indent="0">
              <a:buFontTx/>
              <a:buNone/>
              <a:defRPr sz="1500">
                <a:solidFill>
                  <a:schemeClr val="tx2"/>
                </a:solidFill>
              </a:defRPr>
            </a:lvl2pPr>
            <a:lvl3pPr marL="173038" indent="-173038">
              <a:spcBef>
                <a:spcPts val="1200"/>
              </a:spcBef>
              <a:buFont typeface="Arial" panose="020B0604020202020204" pitchFamily="34" charset="0"/>
              <a:buChar char="•"/>
              <a:defRPr sz="1500">
                <a:solidFill>
                  <a:schemeClr val="tx2"/>
                </a:solidFill>
              </a:defRPr>
            </a:lvl3pPr>
            <a:lvl4pPr marL="347663" indent="-174625">
              <a:spcBef>
                <a:spcPts val="600"/>
              </a:spcBef>
              <a:buFont typeface="Arial" panose="020B0604020202020204" pitchFamily="34" charset="0"/>
              <a:buChar char="–"/>
              <a:defRPr sz="1500">
                <a:solidFill>
                  <a:schemeClr val="tx2"/>
                </a:solidFill>
              </a:defRPr>
            </a:lvl4pPr>
            <a:lvl5pPr marL="509588" indent="-161925">
              <a:spcBef>
                <a:spcPts val="600"/>
              </a:spcBef>
              <a:buFont typeface="Arial" panose="020B0604020202020204" pitchFamily="34" charset="0"/>
              <a:buChar char="•"/>
              <a:defRPr sz="1500">
                <a:solidFill>
                  <a:schemeClr val="tx2"/>
                </a:solidFill>
              </a:defRPr>
            </a:lvl5pPr>
            <a:lvl6pPr marL="682625" indent="-173038">
              <a:buFont typeface="Arial" panose="020B0604020202020204" pitchFamily="34" charset="0"/>
              <a:buChar char="–"/>
              <a:defRPr sz="1500" baseline="0"/>
            </a:lvl6pPr>
            <a:lvl7pPr marL="857250" indent="-174625">
              <a:spcBef>
                <a:spcPts val="600"/>
              </a:spcBef>
              <a:buFont typeface="Arial" panose="020B0604020202020204" pitchFamily="34" charset="0"/>
              <a:buChar char="•"/>
              <a:defRPr sz="1500" baseline="0">
                <a:solidFill>
                  <a:schemeClr val="tx2"/>
                </a:solidFill>
              </a:defRPr>
            </a:lvl7pPr>
            <a:lvl8pPr marL="1030288" indent="-173038">
              <a:spcBef>
                <a:spcPts val="600"/>
              </a:spcBef>
              <a:buFont typeface="Arial" panose="020B0604020202020204" pitchFamily="34" charset="0"/>
              <a:buChar char="–"/>
              <a:defRPr sz="1500" baseline="0">
                <a:solidFill>
                  <a:schemeClr val="tx2"/>
                </a:solidFill>
              </a:defRPr>
            </a:lvl8pPr>
            <a:lvl9pPr marL="1203325" indent="-173038">
              <a:spcBef>
                <a:spcPts val="600"/>
              </a:spcBef>
              <a:buFont typeface="Arial" panose="020B0604020202020204" pitchFamily="34" charset="0"/>
              <a:buChar char="•"/>
              <a:defRPr sz="1500" baseline="0">
                <a:solidFill>
                  <a:schemeClr val="tx2"/>
                </a:solidFill>
              </a:defRPr>
            </a:lvl9pPr>
          </a:lstStyle>
          <a:p>
            <a:pPr lvl="0"/>
            <a:r>
              <a:rPr lang="en-US" dirty="0"/>
              <a:t>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Tree>
    <p:extLst>
      <p:ext uri="{BB962C8B-B14F-4D97-AF65-F5344CB8AC3E}">
        <p14:creationId xmlns:p14="http://schemas.microsoft.com/office/powerpoint/2010/main" val="4246998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20" name="Picture Placeholder 5"/>
          <p:cNvSpPr>
            <a:spLocks noGrp="1"/>
          </p:cNvSpPr>
          <p:nvPr>
            <p:ph type="pic" sz="quarter" idx="12" hasCustomPrompt="1"/>
          </p:nvPr>
        </p:nvSpPr>
        <p:spPr>
          <a:xfrm>
            <a:off x="0" y="0"/>
            <a:ext cx="12191999" cy="6858000"/>
          </a:xfrm>
          <a:solidFill>
            <a:schemeClr val="bg1">
              <a:lumMod val="75000"/>
            </a:schemeClr>
          </a:solidFill>
        </p:spPr>
        <p:txBody>
          <a:bodyPr rIns="457200"/>
          <a:lstStyle>
            <a:lvl1pPr algn="r">
              <a:defRPr sz="2000" b="1" baseline="0">
                <a:solidFill>
                  <a:schemeClr val="bg1"/>
                </a:solidFill>
              </a:defRPr>
            </a:lvl1pPr>
          </a:lstStyle>
          <a:p>
            <a:br>
              <a:rPr lang="en-US" dirty="0"/>
            </a:br>
            <a:br>
              <a:rPr lang="en-US" dirty="0"/>
            </a:br>
            <a:br>
              <a:rPr lang="en-US" dirty="0"/>
            </a:br>
            <a:r>
              <a:rPr lang="en-US" dirty="0"/>
              <a:t>Click icon to add picture</a:t>
            </a:r>
          </a:p>
        </p:txBody>
      </p:sp>
      <p:sp>
        <p:nvSpPr>
          <p:cNvPr id="24" name="Title 1"/>
          <p:cNvSpPr>
            <a:spLocks noGrp="1"/>
          </p:cNvSpPr>
          <p:nvPr>
            <p:ph type="ctrTitle" hasCustomPrompt="1"/>
          </p:nvPr>
        </p:nvSpPr>
        <p:spPr>
          <a:xfrm>
            <a:off x="568670" y="850392"/>
            <a:ext cx="4178808" cy="5157216"/>
          </a:xfrm>
          <a:solidFill>
            <a:srgbClr val="FFFFFF">
              <a:alpha val="89804"/>
            </a:srgbClr>
          </a:solidFill>
        </p:spPr>
        <p:txBody>
          <a:bodyPr lIns="420624" tIns="457200" rIns="365760" bIns="182880" anchor="t">
            <a:noAutofit/>
          </a:bodyPr>
          <a:lstStyle>
            <a:lvl1pPr algn="l">
              <a:defRPr sz="4000">
                <a:solidFill>
                  <a:schemeClr val="tx2"/>
                </a:solidFill>
                <a:latin typeface="Domaine Display Bold" panose="020A0803080505060203" pitchFamily="18" charset="0"/>
              </a:defRPr>
            </a:lvl1pPr>
          </a:lstStyle>
          <a:p>
            <a:r>
              <a:rPr lang="en-US" dirty="0"/>
              <a:t>Presentation title here</a:t>
            </a:r>
          </a:p>
        </p:txBody>
      </p:sp>
      <p:sp>
        <p:nvSpPr>
          <p:cNvPr id="14" name="Text Placeholder 4"/>
          <p:cNvSpPr>
            <a:spLocks noGrp="1"/>
          </p:cNvSpPr>
          <p:nvPr>
            <p:ph type="body" sz="quarter" idx="16" hasCustomPrompt="1"/>
          </p:nvPr>
        </p:nvSpPr>
        <p:spPr>
          <a:xfrm>
            <a:off x="1007582" y="3063240"/>
            <a:ext cx="3282696" cy="1262324"/>
          </a:xfrm>
        </p:spPr>
        <p:txBody>
          <a:bodyPr/>
          <a:lstStyle>
            <a:lvl1pPr>
              <a:defRPr sz="1500" b="1">
                <a:solidFill>
                  <a:schemeClr val="tx2"/>
                </a:solidFill>
              </a:defRPr>
            </a:lvl1pPr>
            <a:lvl2pPr marL="0" indent="0">
              <a:spcBef>
                <a:spcPts val="0"/>
              </a:spcBef>
              <a:spcAft>
                <a:spcPts val="2400"/>
              </a:spcAft>
              <a:buFontTx/>
              <a:buNone/>
              <a:defRPr sz="1300">
                <a:solidFill>
                  <a:schemeClr val="tx2"/>
                </a:solidFill>
              </a:defRPr>
            </a:lvl2pPr>
            <a:lvl3pPr marL="0" indent="0">
              <a:buFontTx/>
              <a:buNone/>
              <a:defRPr sz="1200">
                <a:solidFill>
                  <a:schemeClr val="tx2"/>
                </a:solidFill>
              </a:defRPr>
            </a:lvl3pPr>
            <a:lvl4pPr>
              <a:defRPr>
                <a:solidFill>
                  <a:schemeClr val="bg1"/>
                </a:solidFill>
              </a:defRPr>
            </a:lvl4pPr>
            <a:lvl5pPr>
              <a:defRPr>
                <a:solidFill>
                  <a:schemeClr val="bg1"/>
                </a:solidFill>
              </a:defRPr>
            </a:lvl5pPr>
          </a:lstStyle>
          <a:p>
            <a:pPr lvl="0"/>
            <a:r>
              <a:rPr lang="en-US" dirty="0"/>
              <a:t>Presenter name</a:t>
            </a:r>
          </a:p>
          <a:p>
            <a:pPr lvl="1"/>
            <a:r>
              <a:rPr lang="en-US" dirty="0"/>
              <a:t>Presenter title</a:t>
            </a:r>
          </a:p>
          <a:p>
            <a:pPr lvl="2"/>
            <a:r>
              <a:rPr lang="en-US" dirty="0"/>
              <a:t>Date</a:t>
            </a:r>
          </a:p>
        </p:txBody>
      </p:sp>
      <p:cxnSp>
        <p:nvCxnSpPr>
          <p:cNvPr id="8" name="Straight Connector 7">
            <a:extLst>
              <a:ext uri="{FF2B5EF4-FFF2-40B4-BE49-F238E27FC236}">
                <a16:creationId xmlns:a16="http://schemas.microsoft.com/office/drawing/2014/main" id="{4223C47C-5CA0-462A-866B-7B52C2AF870E}"/>
              </a:ext>
            </a:extLst>
          </p:cNvPr>
          <p:cNvCxnSpPr/>
          <p:nvPr userDrawn="1"/>
        </p:nvCxnSpPr>
        <p:spPr>
          <a:xfrm>
            <a:off x="1023076" y="2705696"/>
            <a:ext cx="393596" cy="0"/>
          </a:xfrm>
          <a:prstGeom prst="line">
            <a:avLst/>
          </a:prstGeom>
          <a:ln w="25400" cmpd="sng">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6D1944D6-D40E-45EF-BA6F-F23CCA06161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5654" y="5196313"/>
            <a:ext cx="1625360" cy="321501"/>
          </a:xfrm>
          <a:prstGeom prst="rect">
            <a:avLst/>
          </a:prstGeom>
        </p:spPr>
      </p:pic>
    </p:spTree>
    <p:extLst>
      <p:ext uri="{BB962C8B-B14F-4D97-AF65-F5344CB8AC3E}">
        <p14:creationId xmlns:p14="http://schemas.microsoft.com/office/powerpoint/2010/main" val="630707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649224"/>
            <a:ext cx="9665208" cy="713232"/>
          </a:xfrm>
        </p:spPr>
        <p:txBody>
          <a:bodyPr/>
          <a:lstStyle>
            <a:lvl1pPr>
              <a:defRPr/>
            </a:lvl1pPr>
          </a:lstStyle>
          <a:p>
            <a:r>
              <a:rPr lang="en-US" dirty="0"/>
              <a:t>Click to add title for two-column layout</a:t>
            </a:r>
          </a:p>
        </p:txBody>
      </p:sp>
      <p:sp>
        <p:nvSpPr>
          <p:cNvPr id="8" name="Content Placeholder 2"/>
          <p:cNvSpPr>
            <a:spLocks noGrp="1"/>
          </p:cNvSpPr>
          <p:nvPr>
            <p:ph idx="15" hasCustomPrompt="1"/>
          </p:nvPr>
        </p:nvSpPr>
        <p:spPr bwMode="gray">
          <a:xfrm>
            <a:off x="557784" y="1773936"/>
            <a:ext cx="5029200" cy="3974607"/>
          </a:xfrm>
        </p:spPr>
        <p:txBody>
          <a:bodyPr/>
          <a:lstStyle>
            <a:lvl1pPr>
              <a:defRPr sz="2000" b="1" cap="none" baseline="0">
                <a:solidFill>
                  <a:schemeClr val="tx2"/>
                </a:solidFill>
              </a:defRPr>
            </a:lvl1pPr>
            <a:lvl2pPr marL="0" indent="0">
              <a:buFontTx/>
              <a:buNone/>
              <a:defRPr sz="1500">
                <a:solidFill>
                  <a:schemeClr val="tx2"/>
                </a:solidFill>
              </a:defRPr>
            </a:lvl2pPr>
            <a:lvl3pPr marL="173038" indent="-173038">
              <a:spcBef>
                <a:spcPts val="1200"/>
              </a:spcBef>
              <a:buFont typeface="Arial" panose="020B0604020202020204" pitchFamily="34" charset="0"/>
              <a:buChar char="•"/>
              <a:defRPr sz="1500">
                <a:solidFill>
                  <a:schemeClr val="tx2"/>
                </a:solidFill>
              </a:defRPr>
            </a:lvl3pPr>
            <a:lvl4pPr marL="347663" indent="-174625">
              <a:spcBef>
                <a:spcPts val="600"/>
              </a:spcBef>
              <a:buFont typeface="Arial" panose="020B0604020202020204" pitchFamily="34" charset="0"/>
              <a:buChar char="–"/>
              <a:defRPr sz="1500">
                <a:solidFill>
                  <a:schemeClr val="tx2"/>
                </a:solidFill>
              </a:defRPr>
            </a:lvl4pPr>
            <a:lvl5pPr marL="509588" indent="-161925">
              <a:spcBef>
                <a:spcPts val="600"/>
              </a:spcBef>
              <a:buFont typeface="Arial" panose="020B0604020202020204" pitchFamily="34" charset="0"/>
              <a:buChar char="•"/>
              <a:defRPr sz="1500">
                <a:solidFill>
                  <a:schemeClr val="tx2"/>
                </a:solidFill>
              </a:defRPr>
            </a:lvl5pPr>
            <a:lvl6pPr marL="687388" indent="-171450">
              <a:buFont typeface="Arial" panose="020B0604020202020204" pitchFamily="34" charset="0"/>
              <a:buChar char="–"/>
              <a:defRPr sz="1500"/>
            </a:lvl6pPr>
            <a:lvl7pPr marL="860425" indent="-173038">
              <a:spcBef>
                <a:spcPts val="600"/>
              </a:spcBef>
              <a:buFont typeface="Arial" panose="020B0604020202020204" pitchFamily="34" charset="0"/>
              <a:buChar char="•"/>
              <a:defRPr sz="1600">
                <a:solidFill>
                  <a:schemeClr val="tx2"/>
                </a:solidFill>
              </a:defRPr>
            </a:lvl7pPr>
            <a:lvl8pPr marL="1030288" indent="-173038">
              <a:spcBef>
                <a:spcPts val="600"/>
              </a:spcBef>
              <a:buFont typeface="Arial" panose="020B0604020202020204" pitchFamily="34" charset="0"/>
              <a:buChar char="–"/>
              <a:defRPr sz="1600">
                <a:solidFill>
                  <a:schemeClr val="tx2"/>
                </a:solidFill>
              </a:defRPr>
            </a:lvl8pPr>
            <a:lvl9pPr marL="1203325" indent="-173038">
              <a:spcBef>
                <a:spcPts val="600"/>
              </a:spcBef>
              <a:buFont typeface="Arial" panose="020B0604020202020204" pitchFamily="34" charset="0"/>
              <a:buChar char="•"/>
              <a:defRPr sz="1600" baseline="0">
                <a:solidFill>
                  <a:schemeClr val="tx2"/>
                </a:solidFill>
              </a:defRPr>
            </a:lvl9pPr>
          </a:lstStyle>
          <a:p>
            <a:pPr lvl="0"/>
            <a:r>
              <a:rPr lang="en-US" dirty="0"/>
              <a:t>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p:txBody>
      </p:sp>
      <p:sp>
        <p:nvSpPr>
          <p:cNvPr id="5" name="Content Placeholder 2"/>
          <p:cNvSpPr>
            <a:spLocks noGrp="1"/>
          </p:cNvSpPr>
          <p:nvPr>
            <p:ph idx="16" hasCustomPrompt="1"/>
          </p:nvPr>
        </p:nvSpPr>
        <p:spPr bwMode="gray">
          <a:xfrm>
            <a:off x="6391656" y="1773936"/>
            <a:ext cx="5029200" cy="3974607"/>
          </a:xfrm>
        </p:spPr>
        <p:txBody>
          <a:bodyPr/>
          <a:lstStyle>
            <a:lvl1pPr>
              <a:defRPr sz="2000" b="1" cap="none" baseline="0">
                <a:solidFill>
                  <a:schemeClr val="tx2"/>
                </a:solidFill>
              </a:defRPr>
            </a:lvl1pPr>
            <a:lvl2pPr marL="0" indent="0">
              <a:buFontTx/>
              <a:buNone/>
              <a:defRPr sz="1500">
                <a:solidFill>
                  <a:schemeClr val="tx2"/>
                </a:solidFill>
              </a:defRPr>
            </a:lvl2pPr>
            <a:lvl3pPr marL="173038" indent="-173038">
              <a:spcBef>
                <a:spcPts val="1200"/>
              </a:spcBef>
              <a:buFont typeface="Arial" panose="020B0604020202020204" pitchFamily="34" charset="0"/>
              <a:buChar char="•"/>
              <a:defRPr sz="1500">
                <a:solidFill>
                  <a:schemeClr val="tx2"/>
                </a:solidFill>
              </a:defRPr>
            </a:lvl3pPr>
            <a:lvl4pPr marL="347663" indent="-174625">
              <a:spcBef>
                <a:spcPts val="600"/>
              </a:spcBef>
              <a:buFont typeface="Arial" panose="020B0604020202020204" pitchFamily="34" charset="0"/>
              <a:buChar char="–"/>
              <a:defRPr sz="1500">
                <a:solidFill>
                  <a:schemeClr val="tx2"/>
                </a:solidFill>
              </a:defRPr>
            </a:lvl4pPr>
            <a:lvl5pPr marL="509588" indent="-161925">
              <a:spcBef>
                <a:spcPts val="600"/>
              </a:spcBef>
              <a:buFont typeface="Arial" panose="020B0604020202020204" pitchFamily="34" charset="0"/>
              <a:buChar char="•"/>
              <a:defRPr sz="1500">
                <a:solidFill>
                  <a:schemeClr val="tx2"/>
                </a:solidFill>
              </a:defRPr>
            </a:lvl5pPr>
            <a:lvl6pPr marL="687388" indent="-171450">
              <a:buFont typeface="Arial" panose="020B0604020202020204" pitchFamily="34" charset="0"/>
              <a:buChar char="–"/>
              <a:defRPr sz="1500"/>
            </a:lvl6pPr>
            <a:lvl7pPr marL="860425" indent="-173038">
              <a:spcBef>
                <a:spcPts val="600"/>
              </a:spcBef>
              <a:buFont typeface="Arial" panose="020B0604020202020204" pitchFamily="34" charset="0"/>
              <a:buChar char="•"/>
              <a:defRPr sz="1600">
                <a:solidFill>
                  <a:schemeClr val="tx2"/>
                </a:solidFill>
              </a:defRPr>
            </a:lvl7pPr>
            <a:lvl8pPr marL="1030288" indent="-173038">
              <a:spcBef>
                <a:spcPts val="600"/>
              </a:spcBef>
              <a:buFont typeface="Arial" panose="020B0604020202020204" pitchFamily="34" charset="0"/>
              <a:buChar char="–"/>
              <a:defRPr sz="1600">
                <a:solidFill>
                  <a:schemeClr val="tx2"/>
                </a:solidFill>
              </a:defRPr>
            </a:lvl8pPr>
            <a:lvl9pPr marL="1203325" indent="-173038">
              <a:spcBef>
                <a:spcPts val="600"/>
              </a:spcBef>
              <a:buFont typeface="Arial" panose="020B0604020202020204" pitchFamily="34" charset="0"/>
              <a:buChar char="•"/>
              <a:defRPr sz="1600" baseline="0">
                <a:solidFill>
                  <a:schemeClr val="tx2"/>
                </a:solidFill>
              </a:defRPr>
            </a:lvl9pPr>
          </a:lstStyle>
          <a:p>
            <a:pPr lvl="0"/>
            <a:r>
              <a:rPr lang="en-US" dirty="0"/>
              <a:t>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p:txBody>
      </p:sp>
    </p:spTree>
    <p:extLst>
      <p:ext uri="{BB962C8B-B14F-4D97-AF65-F5344CB8AC3E}">
        <p14:creationId xmlns:p14="http://schemas.microsoft.com/office/powerpoint/2010/main" val="33939978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649224"/>
            <a:ext cx="9665208" cy="713232"/>
          </a:xfrm>
        </p:spPr>
        <p:txBody>
          <a:bodyPr/>
          <a:lstStyle>
            <a:lvl1pPr>
              <a:defRPr>
                <a:solidFill>
                  <a:schemeClr val="tx2"/>
                </a:solidFill>
              </a:defRPr>
            </a:lvl1pPr>
          </a:lstStyle>
          <a:p>
            <a:r>
              <a:rPr lang="en-US" dirty="0"/>
              <a:t>Click to add title for three-column layout</a:t>
            </a:r>
          </a:p>
        </p:txBody>
      </p:sp>
      <p:sp>
        <p:nvSpPr>
          <p:cNvPr id="8" name="Content Placeholder 2"/>
          <p:cNvSpPr>
            <a:spLocks noGrp="1"/>
          </p:cNvSpPr>
          <p:nvPr>
            <p:ph idx="15" hasCustomPrompt="1"/>
          </p:nvPr>
        </p:nvSpPr>
        <p:spPr bwMode="gray">
          <a:xfrm>
            <a:off x="557783" y="1773936"/>
            <a:ext cx="3460179" cy="3986784"/>
          </a:xfrm>
        </p:spPr>
        <p:txBody>
          <a:bodyPr/>
          <a:lstStyle>
            <a:lvl1pPr>
              <a:defRPr sz="2000" b="1" cap="none" baseline="0">
                <a:solidFill>
                  <a:schemeClr val="tx2"/>
                </a:solidFill>
              </a:defRPr>
            </a:lvl1pPr>
            <a:lvl2pPr marL="0" indent="0">
              <a:buFontTx/>
              <a:buNone/>
              <a:defRPr sz="1500">
                <a:solidFill>
                  <a:schemeClr val="tx2"/>
                </a:solidFill>
              </a:defRPr>
            </a:lvl2pPr>
            <a:lvl3pPr marL="173038" indent="-173038">
              <a:spcBef>
                <a:spcPts val="1200"/>
              </a:spcBef>
              <a:buFont typeface="Arial" panose="020B0604020202020204" pitchFamily="34" charset="0"/>
              <a:buChar char="•"/>
              <a:defRPr sz="1500">
                <a:solidFill>
                  <a:schemeClr val="tx2"/>
                </a:solidFill>
              </a:defRPr>
            </a:lvl3pPr>
            <a:lvl4pPr marL="347663" indent="-174625">
              <a:spcBef>
                <a:spcPts val="600"/>
              </a:spcBef>
              <a:buFont typeface="Arial" panose="020B0604020202020204" pitchFamily="34" charset="0"/>
              <a:buChar char="–"/>
              <a:defRPr sz="1500">
                <a:solidFill>
                  <a:schemeClr val="tx2"/>
                </a:solidFill>
              </a:defRPr>
            </a:lvl4pPr>
            <a:lvl5pPr marL="509588" indent="-161925">
              <a:spcBef>
                <a:spcPts val="600"/>
              </a:spcBef>
              <a:buFont typeface="Arial" panose="020B0604020202020204" pitchFamily="34" charset="0"/>
              <a:buChar char="•"/>
              <a:defRPr sz="1500">
                <a:solidFill>
                  <a:schemeClr val="tx2"/>
                </a:solidFill>
              </a:defRPr>
            </a:lvl5pPr>
            <a:lvl6pPr marL="687388" indent="-171450">
              <a:buFont typeface="Arial" panose="020B0604020202020204" pitchFamily="34" charset="0"/>
              <a:buChar char="–"/>
              <a:defRPr sz="1500"/>
            </a:lvl6pPr>
            <a:lvl7pPr marL="857250" indent="-169863">
              <a:spcBef>
                <a:spcPts val="600"/>
              </a:spcBef>
              <a:buFont typeface="Arial" panose="020B0604020202020204" pitchFamily="34" charset="0"/>
              <a:buChar char="•"/>
              <a:defRPr sz="1600">
                <a:solidFill>
                  <a:schemeClr val="tx2"/>
                </a:solidFill>
              </a:defRPr>
            </a:lvl7pPr>
            <a:lvl8pPr marL="1030288" indent="-173038">
              <a:spcBef>
                <a:spcPts val="600"/>
              </a:spcBef>
              <a:buFont typeface="Arial" panose="020B0604020202020204" pitchFamily="34" charset="0"/>
              <a:buChar char="–"/>
              <a:defRPr sz="1600">
                <a:solidFill>
                  <a:schemeClr val="tx2"/>
                </a:solidFill>
              </a:defRPr>
            </a:lvl8pPr>
            <a:lvl9pPr marL="1203325" indent="-173038">
              <a:spcBef>
                <a:spcPts val="600"/>
              </a:spcBef>
              <a:buFont typeface="Arial" panose="020B0604020202020204" pitchFamily="34" charset="0"/>
              <a:buChar char="•"/>
              <a:defRPr sz="1600" baseline="0">
                <a:solidFill>
                  <a:schemeClr val="tx2"/>
                </a:solidFill>
              </a:defRPr>
            </a:lvl9pPr>
          </a:lstStyle>
          <a:p>
            <a:pPr lvl="0"/>
            <a:r>
              <a:rPr lang="en-US" dirty="0"/>
              <a:t>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p:txBody>
      </p:sp>
      <p:sp>
        <p:nvSpPr>
          <p:cNvPr id="9" name="Content Placeholder 2"/>
          <p:cNvSpPr>
            <a:spLocks noGrp="1"/>
          </p:cNvSpPr>
          <p:nvPr>
            <p:ph idx="16" hasCustomPrompt="1"/>
          </p:nvPr>
        </p:nvSpPr>
        <p:spPr bwMode="gray">
          <a:xfrm>
            <a:off x="4352725" y="1773936"/>
            <a:ext cx="3460179" cy="3986784"/>
          </a:xfrm>
        </p:spPr>
        <p:txBody>
          <a:bodyPr/>
          <a:lstStyle>
            <a:lvl1pPr>
              <a:defRPr sz="2000" b="1" cap="none" baseline="0">
                <a:solidFill>
                  <a:schemeClr val="tx2"/>
                </a:solidFill>
              </a:defRPr>
            </a:lvl1pPr>
            <a:lvl2pPr marL="0" indent="0">
              <a:buFontTx/>
              <a:buNone/>
              <a:defRPr sz="1500">
                <a:solidFill>
                  <a:schemeClr val="tx2"/>
                </a:solidFill>
              </a:defRPr>
            </a:lvl2pPr>
            <a:lvl3pPr marL="173038" indent="-173038">
              <a:spcBef>
                <a:spcPts val="1200"/>
              </a:spcBef>
              <a:buFont typeface="Arial" panose="020B0604020202020204" pitchFamily="34" charset="0"/>
              <a:buChar char="•"/>
              <a:defRPr sz="1500">
                <a:solidFill>
                  <a:schemeClr val="tx2"/>
                </a:solidFill>
              </a:defRPr>
            </a:lvl3pPr>
            <a:lvl4pPr marL="347663" indent="-174625">
              <a:spcBef>
                <a:spcPts val="600"/>
              </a:spcBef>
              <a:buFont typeface="Arial" panose="020B0604020202020204" pitchFamily="34" charset="0"/>
              <a:buChar char="–"/>
              <a:defRPr sz="1500">
                <a:solidFill>
                  <a:schemeClr val="tx2"/>
                </a:solidFill>
              </a:defRPr>
            </a:lvl4pPr>
            <a:lvl5pPr marL="509588" indent="-161925">
              <a:spcBef>
                <a:spcPts val="600"/>
              </a:spcBef>
              <a:buFont typeface="Arial" panose="020B0604020202020204" pitchFamily="34" charset="0"/>
              <a:buChar char="•"/>
              <a:defRPr sz="1500">
                <a:solidFill>
                  <a:schemeClr val="tx2"/>
                </a:solidFill>
              </a:defRPr>
            </a:lvl5pPr>
            <a:lvl6pPr marL="687388" indent="-171450">
              <a:buFont typeface="Arial" panose="020B0604020202020204" pitchFamily="34" charset="0"/>
              <a:buChar char="–"/>
              <a:defRPr sz="1500"/>
            </a:lvl6pPr>
            <a:lvl7pPr marL="857250" indent="-169863">
              <a:spcBef>
                <a:spcPts val="600"/>
              </a:spcBef>
              <a:buFont typeface="Arial" panose="020B0604020202020204" pitchFamily="34" charset="0"/>
              <a:buChar char="•"/>
              <a:defRPr sz="1600">
                <a:solidFill>
                  <a:schemeClr val="tx2"/>
                </a:solidFill>
              </a:defRPr>
            </a:lvl7pPr>
            <a:lvl8pPr marL="1030288" indent="-173038">
              <a:spcBef>
                <a:spcPts val="600"/>
              </a:spcBef>
              <a:buFont typeface="Arial" panose="020B0604020202020204" pitchFamily="34" charset="0"/>
              <a:buChar char="–"/>
              <a:defRPr sz="1600">
                <a:solidFill>
                  <a:schemeClr val="tx2"/>
                </a:solidFill>
              </a:defRPr>
            </a:lvl8pPr>
            <a:lvl9pPr marL="1203325" indent="-173038">
              <a:spcBef>
                <a:spcPts val="600"/>
              </a:spcBef>
              <a:buFont typeface="Arial" panose="020B0604020202020204" pitchFamily="34" charset="0"/>
              <a:buChar char="•"/>
              <a:defRPr sz="1600" baseline="0">
                <a:solidFill>
                  <a:schemeClr val="tx2"/>
                </a:solidFill>
              </a:defRPr>
            </a:lvl9pPr>
          </a:lstStyle>
          <a:p>
            <a:pPr lvl="0"/>
            <a:r>
              <a:rPr lang="en-US" dirty="0"/>
              <a:t>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p:txBody>
      </p:sp>
      <p:sp>
        <p:nvSpPr>
          <p:cNvPr id="10" name="Content Placeholder 2"/>
          <p:cNvSpPr>
            <a:spLocks noGrp="1"/>
          </p:cNvSpPr>
          <p:nvPr>
            <p:ph idx="17" hasCustomPrompt="1"/>
          </p:nvPr>
        </p:nvSpPr>
        <p:spPr bwMode="gray">
          <a:xfrm>
            <a:off x="8147668" y="1773936"/>
            <a:ext cx="3460179" cy="3986784"/>
          </a:xfrm>
        </p:spPr>
        <p:txBody>
          <a:bodyPr/>
          <a:lstStyle>
            <a:lvl1pPr>
              <a:defRPr sz="2000" b="1" cap="none" baseline="0">
                <a:solidFill>
                  <a:schemeClr val="tx2"/>
                </a:solidFill>
              </a:defRPr>
            </a:lvl1pPr>
            <a:lvl2pPr marL="0" indent="0">
              <a:buFontTx/>
              <a:buNone/>
              <a:defRPr sz="1500">
                <a:solidFill>
                  <a:schemeClr val="tx2"/>
                </a:solidFill>
              </a:defRPr>
            </a:lvl2pPr>
            <a:lvl3pPr marL="173038" indent="-173038">
              <a:spcBef>
                <a:spcPts val="1200"/>
              </a:spcBef>
              <a:buFont typeface="Arial" panose="020B0604020202020204" pitchFamily="34" charset="0"/>
              <a:buChar char="•"/>
              <a:defRPr sz="1500">
                <a:solidFill>
                  <a:schemeClr val="tx2"/>
                </a:solidFill>
              </a:defRPr>
            </a:lvl3pPr>
            <a:lvl4pPr marL="347663" indent="-174625">
              <a:spcBef>
                <a:spcPts val="600"/>
              </a:spcBef>
              <a:buFont typeface="Arial" panose="020B0604020202020204" pitchFamily="34" charset="0"/>
              <a:buChar char="–"/>
              <a:defRPr sz="1500">
                <a:solidFill>
                  <a:schemeClr val="tx2"/>
                </a:solidFill>
              </a:defRPr>
            </a:lvl4pPr>
            <a:lvl5pPr marL="509588" indent="-161925">
              <a:spcBef>
                <a:spcPts val="600"/>
              </a:spcBef>
              <a:buFont typeface="Arial" panose="020B0604020202020204" pitchFamily="34" charset="0"/>
              <a:buChar char="•"/>
              <a:defRPr sz="1500">
                <a:solidFill>
                  <a:schemeClr val="tx2"/>
                </a:solidFill>
              </a:defRPr>
            </a:lvl5pPr>
            <a:lvl6pPr marL="687388" indent="-171450">
              <a:buFont typeface="Arial" panose="020B0604020202020204" pitchFamily="34" charset="0"/>
              <a:buChar char="–"/>
              <a:defRPr sz="1500"/>
            </a:lvl6pPr>
            <a:lvl7pPr marL="857250" indent="-169863">
              <a:spcBef>
                <a:spcPts val="600"/>
              </a:spcBef>
              <a:buFont typeface="Arial" panose="020B0604020202020204" pitchFamily="34" charset="0"/>
              <a:buChar char="•"/>
              <a:defRPr sz="1600">
                <a:solidFill>
                  <a:schemeClr val="tx2"/>
                </a:solidFill>
              </a:defRPr>
            </a:lvl7pPr>
            <a:lvl8pPr marL="1030288" indent="-173038">
              <a:spcBef>
                <a:spcPts val="600"/>
              </a:spcBef>
              <a:buFont typeface="Arial" panose="020B0604020202020204" pitchFamily="34" charset="0"/>
              <a:buChar char="–"/>
              <a:defRPr sz="1600">
                <a:solidFill>
                  <a:schemeClr val="tx2"/>
                </a:solidFill>
              </a:defRPr>
            </a:lvl8pPr>
            <a:lvl9pPr marL="1203325" indent="-173038">
              <a:spcBef>
                <a:spcPts val="600"/>
              </a:spcBef>
              <a:buFont typeface="Arial" panose="020B0604020202020204" pitchFamily="34" charset="0"/>
              <a:buChar char="•"/>
              <a:defRPr sz="1600" baseline="0">
                <a:solidFill>
                  <a:schemeClr val="tx2"/>
                </a:solidFill>
              </a:defRPr>
            </a:lvl9pPr>
          </a:lstStyle>
          <a:p>
            <a:pPr lvl="0"/>
            <a:r>
              <a:rPr lang="en-US" dirty="0"/>
              <a:t>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p:txBody>
      </p:sp>
    </p:spTree>
    <p:extLst>
      <p:ext uri="{BB962C8B-B14F-4D97-AF65-F5344CB8AC3E}">
        <p14:creationId xmlns:p14="http://schemas.microsoft.com/office/powerpoint/2010/main" val="9203096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649224"/>
            <a:ext cx="9665208" cy="713232"/>
          </a:xfrm>
        </p:spPr>
        <p:txBody>
          <a:bodyPr/>
          <a:lstStyle>
            <a:lvl1pPr>
              <a:defRPr>
                <a:solidFill>
                  <a:schemeClr val="tx2"/>
                </a:solidFill>
              </a:defRPr>
            </a:lvl1pPr>
          </a:lstStyle>
          <a:p>
            <a:r>
              <a:rPr lang="en-US" dirty="0"/>
              <a:t>Click to add title for four-column layout</a:t>
            </a:r>
          </a:p>
        </p:txBody>
      </p:sp>
      <p:sp>
        <p:nvSpPr>
          <p:cNvPr id="23" name="Content Placeholder 2"/>
          <p:cNvSpPr>
            <a:spLocks noGrp="1"/>
          </p:cNvSpPr>
          <p:nvPr>
            <p:ph sz="half" idx="1" hasCustomPrompt="1"/>
          </p:nvPr>
        </p:nvSpPr>
        <p:spPr bwMode="gray">
          <a:xfrm>
            <a:off x="557784" y="1773936"/>
            <a:ext cx="2505456" cy="3977640"/>
          </a:xfrm>
        </p:spPr>
        <p:txBody>
          <a:bodyPr vert="horz" lIns="0" tIns="0" rIns="0" bIns="0" rtlCol="0">
            <a:noAutofit/>
          </a:bodyPr>
          <a:lstStyle>
            <a:lvl1pPr>
              <a:buClr>
                <a:schemeClr val="tx1"/>
              </a:buClr>
              <a:defRPr lang="en-US" sz="2000" b="1" cap="none" baseline="0" dirty="0" smtClean="0">
                <a:solidFill>
                  <a:schemeClr val="tx2"/>
                </a:solidFill>
              </a:defRPr>
            </a:lvl1pPr>
            <a:lvl2pPr marL="0" indent="0">
              <a:buClr>
                <a:schemeClr val="tx1"/>
              </a:buClr>
              <a:buNone/>
              <a:defRPr lang="en-US" sz="1500" dirty="0" smtClean="0">
                <a:solidFill>
                  <a:schemeClr val="tx2"/>
                </a:solidFill>
              </a:defRPr>
            </a:lvl2pPr>
            <a:lvl3pPr marL="174625" indent="-174625">
              <a:spcBef>
                <a:spcPts val="1200"/>
              </a:spcBef>
              <a:buClr>
                <a:schemeClr val="tx1"/>
              </a:buClr>
              <a:buFont typeface="Arial" panose="020B0604020202020204" pitchFamily="34" charset="0"/>
              <a:buChar char="•"/>
              <a:defRPr lang="en-US" sz="1500" dirty="0" smtClean="0">
                <a:solidFill>
                  <a:schemeClr val="tx2"/>
                </a:solidFill>
              </a:defRPr>
            </a:lvl3pPr>
            <a:lvl4pPr marL="347663" indent="-173038">
              <a:buClr>
                <a:schemeClr val="tx1"/>
              </a:buClr>
              <a:buFont typeface="Arial" panose="020B0604020202020204" pitchFamily="34" charset="0"/>
              <a:buChar char="–"/>
              <a:defRPr lang="en-US" sz="1500" dirty="0" smtClean="0">
                <a:solidFill>
                  <a:schemeClr val="tx2"/>
                </a:solidFill>
              </a:defRPr>
            </a:lvl4pPr>
            <a:lvl5pPr marL="511175" indent="-163513">
              <a:buClr>
                <a:schemeClr val="tx1"/>
              </a:buClr>
              <a:buFont typeface="Arial" panose="020B0604020202020204" pitchFamily="34" charset="0"/>
              <a:buChar char="•"/>
              <a:defRPr lang="en-US" sz="1500" dirty="0">
                <a:solidFill>
                  <a:schemeClr val="tx2"/>
                </a:solidFill>
              </a:defRPr>
            </a:lvl5pPr>
            <a:lvl6pPr marL="685800" indent="-174625">
              <a:buClr>
                <a:schemeClr val="tx1"/>
              </a:buClr>
              <a:buFont typeface="Arial" panose="020B0604020202020204" pitchFamily="34" charset="0"/>
              <a:buChar char="–"/>
              <a:defRPr sz="1500">
                <a:solidFill>
                  <a:schemeClr val="tx2"/>
                </a:solidFill>
              </a:defRPr>
            </a:lvl6pPr>
            <a:lvl7pPr marL="860425" indent="-174625">
              <a:buFont typeface="Arial" panose="020B0604020202020204" pitchFamily="34" charset="0"/>
              <a:buChar char="•"/>
              <a:defRPr/>
            </a:lvl7pPr>
            <a:lvl8pPr marL="1028700" indent="-168275">
              <a:buFont typeface="Arial" panose="020B0604020202020204" pitchFamily="34" charset="0"/>
              <a:buChar char="–"/>
              <a:defRPr/>
            </a:lvl8pPr>
            <a:lvl9pPr marL="1203325" indent="-174625">
              <a:buFont typeface="Arial" panose="020B0604020202020204" pitchFamily="34" charset="0"/>
              <a:buChar char="•"/>
              <a:defRPr/>
            </a:lvl9pPr>
          </a:lstStyle>
          <a:p>
            <a:pPr lvl="0"/>
            <a:r>
              <a:rPr lang="en-US" dirty="0"/>
              <a:t>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p:txBody>
      </p:sp>
      <p:sp>
        <p:nvSpPr>
          <p:cNvPr id="7" name="Content Placeholder 2"/>
          <p:cNvSpPr>
            <a:spLocks noGrp="1"/>
          </p:cNvSpPr>
          <p:nvPr>
            <p:ph sz="half" idx="10" hasCustomPrompt="1"/>
          </p:nvPr>
        </p:nvSpPr>
        <p:spPr bwMode="gray">
          <a:xfrm>
            <a:off x="3410712" y="1773936"/>
            <a:ext cx="2505456" cy="3977640"/>
          </a:xfrm>
        </p:spPr>
        <p:txBody>
          <a:bodyPr vert="horz" lIns="0" tIns="0" rIns="0" bIns="0" rtlCol="0">
            <a:noAutofit/>
          </a:bodyPr>
          <a:lstStyle>
            <a:lvl1pPr>
              <a:buClr>
                <a:schemeClr val="tx1"/>
              </a:buClr>
              <a:defRPr lang="en-US" sz="2000" b="1" cap="none" baseline="0" dirty="0" smtClean="0">
                <a:solidFill>
                  <a:schemeClr val="tx2"/>
                </a:solidFill>
              </a:defRPr>
            </a:lvl1pPr>
            <a:lvl2pPr marL="0" indent="0">
              <a:buClr>
                <a:schemeClr val="tx1"/>
              </a:buClr>
              <a:buNone/>
              <a:defRPr lang="en-US" sz="1500" dirty="0" smtClean="0">
                <a:solidFill>
                  <a:schemeClr val="tx2"/>
                </a:solidFill>
              </a:defRPr>
            </a:lvl2pPr>
            <a:lvl3pPr marL="174625" indent="-174625">
              <a:spcBef>
                <a:spcPts val="1200"/>
              </a:spcBef>
              <a:buClr>
                <a:schemeClr val="tx1"/>
              </a:buClr>
              <a:buFont typeface="Arial" panose="020B0604020202020204" pitchFamily="34" charset="0"/>
              <a:buChar char="•"/>
              <a:defRPr lang="en-US" sz="1500" dirty="0" smtClean="0">
                <a:solidFill>
                  <a:schemeClr val="tx2"/>
                </a:solidFill>
              </a:defRPr>
            </a:lvl3pPr>
            <a:lvl4pPr marL="347663" indent="-173038">
              <a:buClr>
                <a:schemeClr val="tx1"/>
              </a:buClr>
              <a:buFont typeface="Arial" panose="020B0604020202020204" pitchFamily="34" charset="0"/>
              <a:buChar char="–"/>
              <a:defRPr lang="en-US" sz="1500" dirty="0" smtClean="0">
                <a:solidFill>
                  <a:schemeClr val="tx2"/>
                </a:solidFill>
              </a:defRPr>
            </a:lvl4pPr>
            <a:lvl5pPr marL="511175" indent="-163513">
              <a:buClr>
                <a:schemeClr val="tx1"/>
              </a:buClr>
              <a:buFont typeface="Arial" panose="020B0604020202020204" pitchFamily="34" charset="0"/>
              <a:buChar char="•"/>
              <a:defRPr lang="en-US" sz="1500" dirty="0">
                <a:solidFill>
                  <a:schemeClr val="tx2"/>
                </a:solidFill>
              </a:defRPr>
            </a:lvl5pPr>
            <a:lvl6pPr marL="685800" indent="-174625">
              <a:buClr>
                <a:schemeClr val="tx1"/>
              </a:buClr>
              <a:buFont typeface="Arial" panose="020B0604020202020204" pitchFamily="34" charset="0"/>
              <a:buChar char="–"/>
              <a:defRPr sz="1500">
                <a:solidFill>
                  <a:schemeClr val="tx2"/>
                </a:solidFill>
              </a:defRPr>
            </a:lvl6pPr>
            <a:lvl7pPr marL="860425" indent="-174625">
              <a:buFont typeface="Arial" panose="020B0604020202020204" pitchFamily="34" charset="0"/>
              <a:buChar char="•"/>
              <a:defRPr/>
            </a:lvl7pPr>
            <a:lvl8pPr marL="1028700" indent="-168275">
              <a:buFont typeface="Arial" panose="020B0604020202020204" pitchFamily="34" charset="0"/>
              <a:buChar char="–"/>
              <a:defRPr/>
            </a:lvl8pPr>
            <a:lvl9pPr marL="1203325" indent="-174625">
              <a:buFont typeface="Arial" panose="020B0604020202020204" pitchFamily="34" charset="0"/>
              <a:buChar char="•"/>
              <a:defRPr/>
            </a:lvl9pPr>
          </a:lstStyle>
          <a:p>
            <a:pPr lvl="0"/>
            <a:r>
              <a:rPr lang="en-US" dirty="0"/>
              <a:t>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p:txBody>
      </p:sp>
      <p:sp>
        <p:nvSpPr>
          <p:cNvPr id="8" name="Content Placeholder 2"/>
          <p:cNvSpPr>
            <a:spLocks noGrp="1"/>
          </p:cNvSpPr>
          <p:nvPr>
            <p:ph sz="half" idx="11" hasCustomPrompt="1"/>
          </p:nvPr>
        </p:nvSpPr>
        <p:spPr bwMode="gray">
          <a:xfrm>
            <a:off x="6254496" y="1773936"/>
            <a:ext cx="2505456" cy="3977640"/>
          </a:xfrm>
        </p:spPr>
        <p:txBody>
          <a:bodyPr vert="horz" lIns="0" tIns="0" rIns="0" bIns="0" rtlCol="0">
            <a:noAutofit/>
          </a:bodyPr>
          <a:lstStyle>
            <a:lvl1pPr>
              <a:buClr>
                <a:schemeClr val="tx1"/>
              </a:buClr>
              <a:defRPr lang="en-US" sz="2000" b="1" cap="none" baseline="0" dirty="0" smtClean="0">
                <a:solidFill>
                  <a:schemeClr val="tx2"/>
                </a:solidFill>
              </a:defRPr>
            </a:lvl1pPr>
            <a:lvl2pPr marL="0" indent="0">
              <a:buClr>
                <a:schemeClr val="tx1"/>
              </a:buClr>
              <a:buNone/>
              <a:defRPr lang="en-US" sz="1500" dirty="0" smtClean="0">
                <a:solidFill>
                  <a:schemeClr val="tx2"/>
                </a:solidFill>
              </a:defRPr>
            </a:lvl2pPr>
            <a:lvl3pPr marL="174625" indent="-174625">
              <a:spcBef>
                <a:spcPts val="1200"/>
              </a:spcBef>
              <a:buClr>
                <a:schemeClr val="tx1"/>
              </a:buClr>
              <a:buFont typeface="Arial" panose="020B0604020202020204" pitchFamily="34" charset="0"/>
              <a:buChar char="•"/>
              <a:defRPr lang="en-US" sz="1500" dirty="0" smtClean="0">
                <a:solidFill>
                  <a:schemeClr val="tx2"/>
                </a:solidFill>
              </a:defRPr>
            </a:lvl3pPr>
            <a:lvl4pPr marL="347663" indent="-173038">
              <a:buClr>
                <a:schemeClr val="tx1"/>
              </a:buClr>
              <a:buFont typeface="Arial" panose="020B0604020202020204" pitchFamily="34" charset="0"/>
              <a:buChar char="–"/>
              <a:defRPr lang="en-US" sz="1500" dirty="0" smtClean="0">
                <a:solidFill>
                  <a:schemeClr val="tx2"/>
                </a:solidFill>
              </a:defRPr>
            </a:lvl4pPr>
            <a:lvl5pPr marL="511175" indent="-163513">
              <a:buClr>
                <a:schemeClr val="tx1"/>
              </a:buClr>
              <a:buFont typeface="Arial" panose="020B0604020202020204" pitchFamily="34" charset="0"/>
              <a:buChar char="•"/>
              <a:defRPr lang="en-US" sz="1500" dirty="0">
                <a:solidFill>
                  <a:schemeClr val="tx2"/>
                </a:solidFill>
              </a:defRPr>
            </a:lvl5pPr>
            <a:lvl6pPr marL="685800" indent="-174625">
              <a:buClr>
                <a:schemeClr val="tx1"/>
              </a:buClr>
              <a:buFont typeface="Arial" panose="020B0604020202020204" pitchFamily="34" charset="0"/>
              <a:buChar char="–"/>
              <a:defRPr sz="1500">
                <a:solidFill>
                  <a:schemeClr val="tx2"/>
                </a:solidFill>
              </a:defRPr>
            </a:lvl6pPr>
            <a:lvl7pPr marL="860425" indent="-174625">
              <a:buFont typeface="Arial" panose="020B0604020202020204" pitchFamily="34" charset="0"/>
              <a:buChar char="•"/>
              <a:defRPr/>
            </a:lvl7pPr>
            <a:lvl8pPr marL="1028700" indent="-168275">
              <a:buFont typeface="Arial" panose="020B0604020202020204" pitchFamily="34" charset="0"/>
              <a:buChar char="–"/>
              <a:defRPr/>
            </a:lvl8pPr>
            <a:lvl9pPr marL="1203325" indent="-174625">
              <a:buFont typeface="Arial" panose="020B0604020202020204" pitchFamily="34" charset="0"/>
              <a:buChar char="•"/>
              <a:defRPr/>
            </a:lvl9pPr>
          </a:lstStyle>
          <a:p>
            <a:pPr lvl="0"/>
            <a:r>
              <a:rPr lang="en-US" dirty="0"/>
              <a:t>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p:txBody>
      </p:sp>
      <p:sp>
        <p:nvSpPr>
          <p:cNvPr id="9" name="Content Placeholder 2"/>
          <p:cNvSpPr>
            <a:spLocks noGrp="1"/>
          </p:cNvSpPr>
          <p:nvPr>
            <p:ph sz="half" idx="12" hasCustomPrompt="1"/>
          </p:nvPr>
        </p:nvSpPr>
        <p:spPr bwMode="gray">
          <a:xfrm>
            <a:off x="9098280" y="1773936"/>
            <a:ext cx="2505456" cy="3977640"/>
          </a:xfrm>
        </p:spPr>
        <p:txBody>
          <a:bodyPr vert="horz" lIns="0" tIns="0" rIns="0" bIns="0" rtlCol="0">
            <a:noAutofit/>
          </a:bodyPr>
          <a:lstStyle>
            <a:lvl1pPr>
              <a:buClr>
                <a:schemeClr val="tx1"/>
              </a:buClr>
              <a:defRPr lang="en-US" sz="2000" b="1" cap="none" baseline="0" dirty="0" smtClean="0">
                <a:solidFill>
                  <a:schemeClr val="tx2"/>
                </a:solidFill>
              </a:defRPr>
            </a:lvl1pPr>
            <a:lvl2pPr marL="0" indent="0">
              <a:buClr>
                <a:schemeClr val="tx1"/>
              </a:buClr>
              <a:buNone/>
              <a:defRPr lang="en-US" sz="1500" dirty="0" smtClean="0">
                <a:solidFill>
                  <a:schemeClr val="tx2"/>
                </a:solidFill>
              </a:defRPr>
            </a:lvl2pPr>
            <a:lvl3pPr marL="174625" indent="-174625">
              <a:spcBef>
                <a:spcPts val="1200"/>
              </a:spcBef>
              <a:buClr>
                <a:schemeClr val="tx1"/>
              </a:buClr>
              <a:buFont typeface="Arial" panose="020B0604020202020204" pitchFamily="34" charset="0"/>
              <a:buChar char="•"/>
              <a:defRPr lang="en-US" sz="1500" dirty="0" smtClean="0">
                <a:solidFill>
                  <a:schemeClr val="tx2"/>
                </a:solidFill>
              </a:defRPr>
            </a:lvl3pPr>
            <a:lvl4pPr marL="347663" indent="-173038">
              <a:buClr>
                <a:schemeClr val="tx1"/>
              </a:buClr>
              <a:buFont typeface="Arial" panose="020B0604020202020204" pitchFamily="34" charset="0"/>
              <a:buChar char="–"/>
              <a:defRPr lang="en-US" sz="1500" dirty="0" smtClean="0">
                <a:solidFill>
                  <a:schemeClr val="tx2"/>
                </a:solidFill>
              </a:defRPr>
            </a:lvl4pPr>
            <a:lvl5pPr marL="511175" indent="-163513">
              <a:buClr>
                <a:schemeClr val="tx1"/>
              </a:buClr>
              <a:buFont typeface="Arial" panose="020B0604020202020204" pitchFamily="34" charset="0"/>
              <a:buChar char="•"/>
              <a:defRPr lang="en-US" sz="1500" dirty="0">
                <a:solidFill>
                  <a:schemeClr val="tx2"/>
                </a:solidFill>
              </a:defRPr>
            </a:lvl5pPr>
            <a:lvl6pPr marL="685800" indent="-174625">
              <a:buClr>
                <a:schemeClr val="tx1"/>
              </a:buClr>
              <a:buFont typeface="Arial" panose="020B0604020202020204" pitchFamily="34" charset="0"/>
              <a:buChar char="–"/>
              <a:defRPr sz="1500">
                <a:solidFill>
                  <a:schemeClr val="tx2"/>
                </a:solidFill>
              </a:defRPr>
            </a:lvl6pPr>
            <a:lvl7pPr marL="860425" indent="-174625">
              <a:buFont typeface="Arial" panose="020B0604020202020204" pitchFamily="34" charset="0"/>
              <a:buChar char="•"/>
              <a:defRPr/>
            </a:lvl7pPr>
            <a:lvl8pPr marL="1028700" indent="-168275">
              <a:buFont typeface="Arial" panose="020B0604020202020204" pitchFamily="34" charset="0"/>
              <a:buChar char="–"/>
              <a:defRPr/>
            </a:lvl8pPr>
            <a:lvl9pPr marL="1203325" indent="-174625">
              <a:buFont typeface="Arial" panose="020B0604020202020204" pitchFamily="34" charset="0"/>
              <a:buChar char="•"/>
              <a:defRPr/>
            </a:lvl9pPr>
          </a:lstStyle>
          <a:p>
            <a:pPr lvl="0"/>
            <a:r>
              <a:rPr lang="en-US" dirty="0"/>
              <a:t>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p:txBody>
      </p:sp>
    </p:spTree>
    <p:extLst>
      <p:ext uri="{BB962C8B-B14F-4D97-AF65-F5344CB8AC3E}">
        <p14:creationId xmlns:p14="http://schemas.microsoft.com/office/powerpoint/2010/main" val="21580507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649224"/>
            <a:ext cx="9665208" cy="713232"/>
          </a:xfrm>
        </p:spPr>
        <p:txBody>
          <a:bodyPr/>
          <a:lstStyle>
            <a:lvl1pPr>
              <a:defRPr/>
            </a:lvl1pPr>
          </a:lstStyle>
          <a:p>
            <a:r>
              <a:rPr lang="en-US" dirty="0"/>
              <a:t>Click to add title</a:t>
            </a:r>
          </a:p>
        </p:txBody>
      </p:sp>
    </p:spTree>
    <p:extLst>
      <p:ext uri="{BB962C8B-B14F-4D97-AF65-F5344CB8AC3E}">
        <p14:creationId xmlns:p14="http://schemas.microsoft.com/office/powerpoint/2010/main" val="36339160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 gray background">
    <p:spTree>
      <p:nvGrpSpPr>
        <p:cNvPr id="1" name=""/>
        <p:cNvGrpSpPr/>
        <p:nvPr/>
      </p:nvGrpSpPr>
      <p:grpSpPr>
        <a:xfrm>
          <a:off x="0" y="0"/>
          <a:ext cx="0" cy="0"/>
          <a:chOff x="0" y="0"/>
          <a:chExt cx="0" cy="0"/>
        </a:xfrm>
      </p:grpSpPr>
      <p:sp>
        <p:nvSpPr>
          <p:cNvPr id="4" name="Rectangle 3"/>
          <p:cNvSpPr/>
          <p:nvPr userDrawn="1"/>
        </p:nvSpPr>
        <p:spPr>
          <a:xfrm>
            <a:off x="380901" y="384048"/>
            <a:ext cx="11427023" cy="5724144"/>
          </a:xfrm>
          <a:prstGeom prst="rect">
            <a:avLst/>
          </a:prstGeom>
          <a:solidFill>
            <a:srgbClr val="E9E9E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182880" rIns="274320" bIns="45720" numCol="1" spcCol="0" rtlCol="0" fromWordArt="0" anchor="t" anchorCtr="0" forceAA="0" compatLnSpc="1">
            <a:prstTxWarp prst="textNoShape">
              <a:avLst/>
            </a:prstTxWarp>
            <a:noAutofit/>
          </a:bodyPr>
          <a:lstStyle/>
          <a:p>
            <a:pPr algn="ctr"/>
            <a:endParaRPr lang="en-US" sz="1400" b="1" dirty="0">
              <a:solidFill>
                <a:schemeClr val="accent5"/>
              </a:solidFill>
            </a:endParaRPr>
          </a:p>
        </p:txBody>
      </p:sp>
      <p:sp>
        <p:nvSpPr>
          <p:cNvPr id="2" name="Title 1"/>
          <p:cNvSpPr>
            <a:spLocks noGrp="1"/>
          </p:cNvSpPr>
          <p:nvPr>
            <p:ph type="title" hasCustomPrompt="1"/>
          </p:nvPr>
        </p:nvSpPr>
        <p:spPr>
          <a:xfrm>
            <a:off x="713232" y="649224"/>
            <a:ext cx="9665208" cy="713232"/>
          </a:xfrm>
        </p:spPr>
        <p:txBody>
          <a:bodyPr/>
          <a:lstStyle>
            <a:lvl1pPr>
              <a:defRPr/>
            </a:lvl1pPr>
          </a:lstStyle>
          <a:p>
            <a:r>
              <a:rPr lang="en-US" dirty="0"/>
              <a:t>Click to add title</a:t>
            </a:r>
          </a:p>
        </p:txBody>
      </p:sp>
    </p:spTree>
    <p:extLst>
      <p:ext uri="{BB962C8B-B14F-4D97-AF65-F5344CB8AC3E}">
        <p14:creationId xmlns:p14="http://schemas.microsoft.com/office/powerpoint/2010/main" val="34588001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80631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with Image">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0A7E160F-F0F8-4CE7-AB7E-96292B648AFD}"/>
              </a:ext>
            </a:extLst>
          </p:cNvPr>
          <p:cNvSpPr>
            <a:spLocks noGrp="1"/>
          </p:cNvSpPr>
          <p:nvPr>
            <p:ph type="pic" sz="quarter" idx="12"/>
          </p:nvPr>
        </p:nvSpPr>
        <p:spPr>
          <a:xfrm>
            <a:off x="1" y="0"/>
            <a:ext cx="12188824" cy="6858000"/>
          </a:xfrm>
          <a:solidFill>
            <a:schemeClr val="bg1">
              <a:lumMod val="75000"/>
            </a:schemeClr>
          </a:solidFill>
        </p:spPr>
        <p:txBody>
          <a:bodyPr/>
          <a:lstStyle>
            <a:lvl1pPr algn="ctr">
              <a:defRPr b="0" baseline="0">
                <a:solidFill>
                  <a:schemeClr val="bg1"/>
                </a:solidFill>
              </a:defRPr>
            </a:lvl1pPr>
          </a:lstStyle>
          <a:p>
            <a:r>
              <a:rPr lang="en-US"/>
              <a:t>Click icon to add picture</a:t>
            </a:r>
            <a:endParaRPr lang="en-US" dirty="0"/>
          </a:p>
        </p:txBody>
      </p:sp>
      <p:sp>
        <p:nvSpPr>
          <p:cNvPr id="4" name="Title 1">
            <a:extLst>
              <a:ext uri="{FF2B5EF4-FFF2-40B4-BE49-F238E27FC236}">
                <a16:creationId xmlns:a16="http://schemas.microsoft.com/office/drawing/2014/main" id="{0717894E-E48C-40D5-825E-1804DD2655C9}"/>
              </a:ext>
            </a:extLst>
          </p:cNvPr>
          <p:cNvSpPr>
            <a:spLocks noGrp="1"/>
          </p:cNvSpPr>
          <p:nvPr>
            <p:ph type="ctrTitle" hasCustomPrompt="1"/>
          </p:nvPr>
        </p:nvSpPr>
        <p:spPr>
          <a:xfrm>
            <a:off x="729222" y="1406387"/>
            <a:ext cx="3923801" cy="3538233"/>
          </a:xfrm>
        </p:spPr>
        <p:txBody>
          <a:bodyPr anchor="ctr">
            <a:noAutofit/>
          </a:bodyPr>
          <a:lstStyle>
            <a:lvl1pPr algn="l">
              <a:lnSpc>
                <a:spcPct val="80000"/>
              </a:lnSpc>
              <a:defRPr sz="6600" baseline="0">
                <a:solidFill>
                  <a:schemeClr val="bg1"/>
                </a:solidFill>
                <a:latin typeface="Domaine Display Bold" panose="020A0803080505060203" pitchFamily="18" charset="0"/>
              </a:defRPr>
            </a:lvl1pPr>
          </a:lstStyle>
          <a:p>
            <a:r>
              <a:rPr lang="en-US" dirty="0"/>
              <a:t>Closing text</a:t>
            </a:r>
          </a:p>
        </p:txBody>
      </p:sp>
      <p:pic>
        <p:nvPicPr>
          <p:cNvPr id="6" name="Graphic 5">
            <a:extLst>
              <a:ext uri="{FF2B5EF4-FFF2-40B4-BE49-F238E27FC236}">
                <a16:creationId xmlns:a16="http://schemas.microsoft.com/office/drawing/2014/main" id="{ABCEA304-D8DA-401F-9481-84CC90FD447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85039" y="6352940"/>
            <a:ext cx="932403" cy="184432"/>
          </a:xfrm>
          <a:prstGeom prst="rect">
            <a:avLst/>
          </a:prstGeom>
        </p:spPr>
      </p:pic>
    </p:spTree>
    <p:extLst>
      <p:ext uri="{BB962C8B-B14F-4D97-AF65-F5344CB8AC3E}">
        <p14:creationId xmlns:p14="http://schemas.microsoft.com/office/powerpoint/2010/main" val="17742400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etna logo on whit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AF90D2E-188D-4A08-9D1D-DDD84C7F13A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14762" y="2927799"/>
            <a:ext cx="4540251" cy="898075"/>
          </a:xfrm>
          <a:prstGeom prst="rect">
            <a:avLst/>
          </a:prstGeom>
        </p:spPr>
      </p:pic>
      <p:sp>
        <p:nvSpPr>
          <p:cNvPr id="11" name="Rectangle 10">
            <a:extLst>
              <a:ext uri="{FF2B5EF4-FFF2-40B4-BE49-F238E27FC236}">
                <a16:creationId xmlns:a16="http://schemas.microsoft.com/office/drawing/2014/main" id="{E1268719-E45D-4DB9-A5CE-3920E9240B44}"/>
              </a:ext>
            </a:extLst>
          </p:cNvPr>
          <p:cNvSpPr/>
          <p:nvPr userDrawn="1"/>
        </p:nvSpPr>
        <p:spPr>
          <a:xfrm>
            <a:off x="0" y="5779008"/>
            <a:ext cx="12188825" cy="1078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n-lt"/>
              <a:cs typeface="Open Sans" panose="020B0606030504020204" pitchFamily="34" charset="0"/>
            </a:endParaRPr>
          </a:p>
        </p:txBody>
      </p:sp>
    </p:spTree>
    <p:extLst>
      <p:ext uri="{BB962C8B-B14F-4D97-AF65-F5344CB8AC3E}">
        <p14:creationId xmlns:p14="http://schemas.microsoft.com/office/powerpoint/2010/main" val="38041350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etna logo on viol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268719-E45D-4DB9-A5CE-3920E9240B44}"/>
              </a:ext>
            </a:extLst>
          </p:cNvPr>
          <p:cNvSpPr/>
          <p:nvPr userDrawn="1"/>
        </p:nvSpPr>
        <p:spPr>
          <a:xfrm>
            <a:off x="0" y="0"/>
            <a:ext cx="12188825" cy="6858000"/>
          </a:xfrm>
          <a:prstGeom prst="rect">
            <a:avLst/>
          </a:prstGeom>
          <a:solidFill>
            <a:srgbClr val="7D3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n-lt"/>
              <a:cs typeface="Open Sans" panose="020B0606030504020204" pitchFamily="34" charset="0"/>
            </a:endParaRPr>
          </a:p>
        </p:txBody>
      </p:sp>
      <p:pic>
        <p:nvPicPr>
          <p:cNvPr id="4" name="Graphic 3">
            <a:extLst>
              <a:ext uri="{FF2B5EF4-FFF2-40B4-BE49-F238E27FC236}">
                <a16:creationId xmlns:a16="http://schemas.microsoft.com/office/drawing/2014/main" id="{AF4C4A51-6068-44FA-A7A5-6571D98144D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14762" y="2927799"/>
            <a:ext cx="4540251" cy="898075"/>
          </a:xfrm>
          <a:prstGeom prst="rect">
            <a:avLst/>
          </a:prstGeom>
        </p:spPr>
      </p:pic>
    </p:spTree>
    <p:extLst>
      <p:ext uri="{BB962C8B-B14F-4D97-AF65-F5344CB8AC3E}">
        <p14:creationId xmlns:p14="http://schemas.microsoft.com/office/powerpoint/2010/main" val="10976195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DA30-92B2-44C2-9571-26F96CD6ECF9}"/>
              </a:ext>
            </a:extLst>
          </p:cNvPr>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p>
        </p:txBody>
      </p:sp>
      <p:sp>
        <p:nvSpPr>
          <p:cNvPr id="3" name="Subtitle 2">
            <a:extLst>
              <a:ext uri="{FF2B5EF4-FFF2-40B4-BE49-F238E27FC236}">
                <a16:creationId xmlns:a16="http://schemas.microsoft.com/office/drawing/2014/main" id="{B3C87D8B-441C-4069-B20F-D3DE8DA2BEC9}"/>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65ED4A-9B21-4935-8B38-5622370BE1B4}"/>
              </a:ext>
            </a:extLst>
          </p:cNvPr>
          <p:cNvSpPr>
            <a:spLocks noGrp="1"/>
          </p:cNvSpPr>
          <p:nvPr>
            <p:ph type="dt" sz="half" idx="10"/>
          </p:nvPr>
        </p:nvSpPr>
        <p:spPr/>
        <p:txBody>
          <a:bodyPr/>
          <a:lstStyle/>
          <a:p>
            <a:fld id="{A803D977-2A21-49F9-A136-A45E7033DEBA}" type="datetimeFigureOut">
              <a:rPr lang="en-US" smtClean="0"/>
              <a:t>6/26/2023</a:t>
            </a:fld>
            <a:endParaRPr lang="en-US"/>
          </a:p>
        </p:txBody>
      </p:sp>
      <p:sp>
        <p:nvSpPr>
          <p:cNvPr id="5" name="Footer Placeholder 4">
            <a:extLst>
              <a:ext uri="{FF2B5EF4-FFF2-40B4-BE49-F238E27FC236}">
                <a16:creationId xmlns:a16="http://schemas.microsoft.com/office/drawing/2014/main" id="{E2783F43-9907-40D0-9CDB-1E512F60E2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5A335D-3334-4DC9-965D-BB540BEE5757}"/>
              </a:ext>
            </a:extLst>
          </p:cNvPr>
          <p:cNvSpPr>
            <a:spLocks noGrp="1"/>
          </p:cNvSpPr>
          <p:nvPr>
            <p:ph type="sldNum" sz="quarter" idx="12"/>
          </p:nvPr>
        </p:nvSpPr>
        <p:spPr/>
        <p:txBody>
          <a:bodyPr/>
          <a:lstStyle/>
          <a:p>
            <a:fld id="{C134E9F7-1733-44CD-A8F0-93C35CA0FC5E}" type="slidenum">
              <a:rPr lang="en-US" smtClean="0"/>
              <a:t>‹#›</a:t>
            </a:fld>
            <a:endParaRPr lang="en-US"/>
          </a:p>
        </p:txBody>
      </p:sp>
    </p:spTree>
    <p:extLst>
      <p:ext uri="{BB962C8B-B14F-4D97-AF65-F5344CB8AC3E}">
        <p14:creationId xmlns:p14="http://schemas.microsoft.com/office/powerpoint/2010/main" val="8056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Rectangle 3"/>
          <p:cNvSpPr/>
          <p:nvPr userDrawn="1"/>
        </p:nvSpPr>
        <p:spPr>
          <a:xfrm>
            <a:off x="2715768" y="389319"/>
            <a:ext cx="9098666" cy="5724144"/>
          </a:xfrm>
          <a:prstGeom prst="rect">
            <a:avLst/>
          </a:prstGeom>
          <a:solidFill>
            <a:srgbClr val="E9E9E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182880" rIns="274320" bIns="45720" numCol="1" spcCol="0" rtlCol="0" fromWordArt="0" anchor="t" anchorCtr="0" forceAA="0" compatLnSpc="1">
            <a:prstTxWarp prst="textNoShape">
              <a:avLst/>
            </a:prstTxWarp>
            <a:noAutofit/>
          </a:bodyPr>
          <a:lstStyle/>
          <a:p>
            <a:pPr algn="ctr"/>
            <a:endParaRPr lang="en-US" sz="1400" b="1" dirty="0">
              <a:solidFill>
                <a:schemeClr val="accent5"/>
              </a:solidFill>
            </a:endParaRPr>
          </a:p>
        </p:txBody>
      </p:sp>
      <p:sp>
        <p:nvSpPr>
          <p:cNvPr id="6" name="Picture Placeholder 15"/>
          <p:cNvSpPr>
            <a:spLocks noGrp="1"/>
          </p:cNvSpPr>
          <p:nvPr>
            <p:ph type="pic" sz="quarter" idx="15"/>
          </p:nvPr>
        </p:nvSpPr>
        <p:spPr>
          <a:xfrm>
            <a:off x="383948" y="1024128"/>
            <a:ext cx="5804928" cy="4443984"/>
          </a:xfrm>
          <a:solidFill>
            <a:schemeClr val="bg1">
              <a:lumMod val="75000"/>
            </a:schemeClr>
          </a:solidFill>
        </p:spPr>
        <p:txBody>
          <a:bodyPr/>
          <a:lstStyle>
            <a:lvl1pPr algn="ctr">
              <a:defRPr b="0">
                <a:solidFill>
                  <a:schemeClr val="bg1"/>
                </a:solidFill>
              </a:defRPr>
            </a:lvl1pPr>
          </a:lstStyle>
          <a:p>
            <a:r>
              <a:rPr lang="en-US"/>
              <a:t>Click icon to add picture</a:t>
            </a:r>
            <a:endParaRPr lang="en-US" dirty="0"/>
          </a:p>
        </p:txBody>
      </p:sp>
      <p:sp>
        <p:nvSpPr>
          <p:cNvPr id="7" name="Title 1"/>
          <p:cNvSpPr>
            <a:spLocks noGrp="1"/>
          </p:cNvSpPr>
          <p:nvPr>
            <p:ph type="title" hasCustomPrompt="1"/>
          </p:nvPr>
        </p:nvSpPr>
        <p:spPr>
          <a:xfrm>
            <a:off x="7221880" y="1167898"/>
            <a:ext cx="3684705" cy="890028"/>
          </a:xfrm>
        </p:spPr>
        <p:txBody>
          <a:bodyPr anchor="b">
            <a:noAutofit/>
          </a:bodyPr>
          <a:lstStyle>
            <a:lvl1pPr>
              <a:defRPr sz="3600">
                <a:solidFill>
                  <a:schemeClr val="tx2"/>
                </a:solidFill>
                <a:latin typeface="Domaine Display Bold" panose="020A0803080505060203" pitchFamily="18" charset="0"/>
              </a:defRPr>
            </a:lvl1pPr>
          </a:lstStyle>
          <a:p>
            <a:r>
              <a:rPr lang="en-US" dirty="0"/>
              <a:t>Agenda</a:t>
            </a:r>
          </a:p>
        </p:txBody>
      </p:sp>
      <p:sp>
        <p:nvSpPr>
          <p:cNvPr id="9" name="Text Placeholder 8"/>
          <p:cNvSpPr>
            <a:spLocks noGrp="1"/>
          </p:cNvSpPr>
          <p:nvPr>
            <p:ph type="body" sz="quarter" idx="16" hasCustomPrompt="1"/>
          </p:nvPr>
        </p:nvSpPr>
        <p:spPr>
          <a:xfrm>
            <a:off x="7221879" y="2825587"/>
            <a:ext cx="3681473" cy="2407316"/>
          </a:xfrm>
        </p:spPr>
        <p:txBody>
          <a:bodyPr>
            <a:noAutofit/>
          </a:bodyPr>
          <a:lstStyle>
            <a:lvl1pPr>
              <a:defRPr sz="1500" b="0" baseline="0">
                <a:solidFill>
                  <a:schemeClr val="tx2"/>
                </a:solidFill>
              </a:defRPr>
            </a:lvl1pPr>
          </a:lstStyle>
          <a:p>
            <a:pPr lvl="0"/>
            <a:r>
              <a:rPr lang="en-US" dirty="0"/>
              <a:t>Text here </a:t>
            </a:r>
            <a:br>
              <a:rPr lang="en-US" dirty="0"/>
            </a:br>
            <a:endParaRPr lang="en-US" dirty="0"/>
          </a:p>
        </p:txBody>
      </p:sp>
    </p:spTree>
    <p:extLst>
      <p:ext uri="{BB962C8B-B14F-4D97-AF65-F5344CB8AC3E}">
        <p14:creationId xmlns:p14="http://schemas.microsoft.com/office/powerpoint/2010/main" val="27988681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E6511AE-A775-4E51-8786-E65C98A18AE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73431" y="6204231"/>
            <a:ext cx="1617485" cy="319943"/>
          </a:xfrm>
          <a:prstGeom prst="rect">
            <a:avLst/>
          </a:prstGeom>
        </p:spPr>
      </p:pic>
      <p:sp>
        <p:nvSpPr>
          <p:cNvPr id="2" name="Title 1"/>
          <p:cNvSpPr>
            <a:spLocks noGrp="1"/>
          </p:cNvSpPr>
          <p:nvPr>
            <p:ph type="ctrTitle" hasCustomPrompt="1"/>
          </p:nvPr>
        </p:nvSpPr>
        <p:spPr>
          <a:xfrm>
            <a:off x="2199532" y="1382595"/>
            <a:ext cx="7789762" cy="2011680"/>
          </a:xfrm>
        </p:spPr>
        <p:txBody>
          <a:bodyPr rIns="0" anchor="b" anchorCtr="0"/>
          <a:lstStyle>
            <a:lvl1pPr algn="ctr">
              <a:lnSpc>
                <a:spcPct val="90000"/>
              </a:lnSpc>
              <a:defRPr sz="4799">
                <a:solidFill>
                  <a:schemeClr val="accent2"/>
                </a:solidFill>
              </a:defRPr>
            </a:lvl1pPr>
          </a:lstStyle>
          <a:p>
            <a:r>
              <a:rPr lang="en-US" dirty="0"/>
              <a:t>Click to add title</a:t>
            </a:r>
          </a:p>
        </p:txBody>
      </p:sp>
      <p:sp>
        <p:nvSpPr>
          <p:cNvPr id="6"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3500" y="6371584"/>
            <a:ext cx="2798064" cy="201168"/>
          </a:xfrm>
          <a:prstGeom prst="rect">
            <a:avLst/>
          </a:prstGeom>
        </p:spPr>
        <p:txBody>
          <a:bodyPr>
            <a:noAutofit/>
          </a:bodyPr>
          <a:lstStyle>
            <a:lvl1pPr algn="r">
              <a:defRPr sz="1200" b="0">
                <a:solidFill>
                  <a:schemeClr val="tx2"/>
                </a:solidFill>
                <a:latin typeface="+mn-lt"/>
              </a:defRPr>
            </a:lvl1pPr>
            <a:lvl2pPr algn="r">
              <a:defRPr b="1">
                <a:solidFill>
                  <a:schemeClr val="tx2"/>
                </a:solidFill>
                <a:latin typeface="+mn-lt"/>
              </a:defRPr>
            </a:lvl2pPr>
          </a:lstStyle>
          <a:p>
            <a:pPr lvl="0"/>
            <a:r>
              <a:rPr lang="en-US" dirty="0"/>
              <a:t>Click to add date</a:t>
            </a:r>
          </a:p>
          <a:p>
            <a:pPr lvl="1"/>
            <a:endParaRPr lang="en-US" dirty="0"/>
          </a:p>
        </p:txBody>
      </p:sp>
      <p:sp>
        <p:nvSpPr>
          <p:cNvPr id="7"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571106" y="6375760"/>
            <a:ext cx="2798064" cy="201168"/>
          </a:xfrm>
          <a:prstGeom prst="rect">
            <a:avLst/>
          </a:prstGeom>
        </p:spPr>
        <p:txBody>
          <a:bodyPr>
            <a:noAutofit/>
          </a:bodyPr>
          <a:lstStyle>
            <a:lvl1pPr algn="l">
              <a:defRPr sz="1200" b="0">
                <a:solidFill>
                  <a:schemeClr val="tx2"/>
                </a:solidFill>
                <a:latin typeface="+mn-lt"/>
              </a:defRPr>
            </a:lvl1pPr>
            <a:lvl2pPr algn="r">
              <a:defRPr b="1">
                <a:solidFill>
                  <a:schemeClr val="tx2"/>
                </a:solidFill>
                <a:latin typeface="+mn-lt"/>
              </a:defRPr>
            </a:lvl2pPr>
          </a:lstStyle>
          <a:p>
            <a:pPr lvl="0"/>
            <a:r>
              <a:rPr lang="en-US" dirty="0"/>
              <a:t>Presenter name</a:t>
            </a:r>
          </a:p>
        </p:txBody>
      </p:sp>
      <p:sp>
        <p:nvSpPr>
          <p:cNvPr id="9" name="Subtitle 2"/>
          <p:cNvSpPr>
            <a:spLocks noGrp="1"/>
          </p:cNvSpPr>
          <p:nvPr>
            <p:ph type="subTitle" idx="1" hasCustomPrompt="1"/>
          </p:nvPr>
        </p:nvSpPr>
        <p:spPr>
          <a:xfrm>
            <a:off x="813753" y="3540894"/>
            <a:ext cx="10561320" cy="347472"/>
          </a:xfrm>
        </p:spPr>
        <p:txBody>
          <a:bodyPr/>
          <a:lstStyle>
            <a:lvl1pPr marL="0" indent="0" algn="ctr">
              <a:spcBef>
                <a:spcPts val="600"/>
              </a:spcBef>
              <a:buNone/>
              <a:defRPr sz="1500" b="0">
                <a:solidFill>
                  <a:schemeClr val="tx2"/>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dirty="0"/>
              <a:t>Click to add subtitle</a:t>
            </a:r>
          </a:p>
        </p:txBody>
      </p:sp>
    </p:spTree>
    <p:extLst>
      <p:ext uri="{BB962C8B-B14F-4D97-AF65-F5344CB8AC3E}">
        <p14:creationId xmlns:p14="http://schemas.microsoft.com/office/powerpoint/2010/main" val="36121252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3" name="Rectangle 2"/>
          <p:cNvSpPr/>
          <p:nvPr userDrawn="1"/>
        </p:nvSpPr>
        <p:spPr bwMode="gray">
          <a:xfrm>
            <a:off x="1" y="0"/>
            <a:ext cx="12188825" cy="6858000"/>
          </a:xfrm>
          <a:prstGeom prst="rect">
            <a:avLst/>
          </a:prstGeom>
          <a:solidFill>
            <a:schemeClr val="accent2"/>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b="1" dirty="0">
              <a:solidFill>
                <a:schemeClr val="bg1"/>
              </a:solidFill>
            </a:endParaRPr>
          </a:p>
        </p:txBody>
      </p:sp>
      <p:sp>
        <p:nvSpPr>
          <p:cNvPr id="2" name="Title 1"/>
          <p:cNvSpPr>
            <a:spLocks noGrp="1"/>
          </p:cNvSpPr>
          <p:nvPr>
            <p:ph type="ctrTitle" hasCustomPrompt="1"/>
          </p:nvPr>
        </p:nvSpPr>
        <p:spPr>
          <a:xfrm>
            <a:off x="2199532" y="1382595"/>
            <a:ext cx="7789762" cy="2011680"/>
          </a:xfrm>
        </p:spPr>
        <p:txBody>
          <a:bodyPr rIns="0" anchor="b" anchorCtr="0"/>
          <a:lstStyle>
            <a:lvl1pPr algn="ctr">
              <a:lnSpc>
                <a:spcPct val="90000"/>
              </a:lnSpc>
              <a:defRPr sz="4799">
                <a:solidFill>
                  <a:schemeClr val="bg1"/>
                </a:solidFill>
              </a:defRPr>
            </a:lvl1pPr>
          </a:lstStyle>
          <a:p>
            <a:r>
              <a:rPr lang="en-US" dirty="0"/>
              <a:t>Click to add title</a:t>
            </a:r>
          </a:p>
        </p:txBody>
      </p:sp>
      <p:sp>
        <p:nvSpPr>
          <p:cNvPr id="6"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3500" y="6371584"/>
            <a:ext cx="2798064" cy="201168"/>
          </a:xfrm>
          <a:prstGeom prst="rect">
            <a:avLst/>
          </a:prstGeom>
        </p:spPr>
        <p:txBody>
          <a:bodyPr>
            <a:noAutofit/>
          </a:bodyPr>
          <a:lstStyle>
            <a:lvl1pPr algn="r">
              <a:defRPr sz="1200" b="0">
                <a:solidFill>
                  <a:schemeClr val="bg1"/>
                </a:solidFill>
                <a:latin typeface="+mn-lt"/>
              </a:defRPr>
            </a:lvl1pPr>
            <a:lvl2pPr algn="r">
              <a:defRPr b="1">
                <a:solidFill>
                  <a:schemeClr val="bg1"/>
                </a:solidFill>
                <a:latin typeface="+mn-lt"/>
              </a:defRPr>
            </a:lvl2pPr>
          </a:lstStyle>
          <a:p>
            <a:pPr lvl="0"/>
            <a:r>
              <a:rPr lang="en-US" dirty="0"/>
              <a:t>Click to add date</a:t>
            </a:r>
          </a:p>
          <a:p>
            <a:pPr lvl="1"/>
            <a:endParaRPr lang="en-US" dirty="0"/>
          </a:p>
        </p:txBody>
      </p:sp>
      <p:sp>
        <p:nvSpPr>
          <p:cNvPr id="7"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571106" y="6375760"/>
            <a:ext cx="2798064" cy="201168"/>
          </a:xfrm>
          <a:prstGeom prst="rect">
            <a:avLst/>
          </a:prstGeom>
        </p:spPr>
        <p:txBody>
          <a:bodyPr>
            <a:noAutofit/>
          </a:bodyPr>
          <a:lstStyle>
            <a:lvl1pPr algn="l">
              <a:defRPr sz="1200" b="0">
                <a:solidFill>
                  <a:schemeClr val="bg1"/>
                </a:solidFill>
                <a:latin typeface="+mn-lt"/>
              </a:defRPr>
            </a:lvl1pPr>
            <a:lvl2pPr algn="r">
              <a:defRPr b="1">
                <a:solidFill>
                  <a:schemeClr val="tx2"/>
                </a:solidFill>
                <a:latin typeface="+mn-lt"/>
              </a:defRPr>
            </a:lvl2pPr>
          </a:lstStyle>
          <a:p>
            <a:pPr lvl="0"/>
            <a:r>
              <a:rPr lang="en-US" dirty="0"/>
              <a:t>Presenter name</a:t>
            </a:r>
          </a:p>
        </p:txBody>
      </p:sp>
      <p:sp>
        <p:nvSpPr>
          <p:cNvPr id="9" name="Subtitle 2"/>
          <p:cNvSpPr>
            <a:spLocks noGrp="1"/>
          </p:cNvSpPr>
          <p:nvPr>
            <p:ph type="subTitle" idx="1" hasCustomPrompt="1"/>
          </p:nvPr>
        </p:nvSpPr>
        <p:spPr>
          <a:xfrm>
            <a:off x="813753" y="3540894"/>
            <a:ext cx="10561320" cy="347472"/>
          </a:xfrm>
        </p:spPr>
        <p:txBody>
          <a:bodyPr/>
          <a:lstStyle>
            <a:lvl1pPr marL="0" indent="0" algn="ctr">
              <a:spcBef>
                <a:spcPts val="600"/>
              </a:spcBef>
              <a:buNone/>
              <a:defRPr sz="1500" b="0">
                <a:solidFill>
                  <a:schemeClr val="bg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dirty="0"/>
              <a:t>Click to add subtitle</a:t>
            </a:r>
          </a:p>
        </p:txBody>
      </p:sp>
      <p:pic>
        <p:nvPicPr>
          <p:cNvPr id="11" name="Graphic 10">
            <a:extLst>
              <a:ext uri="{FF2B5EF4-FFF2-40B4-BE49-F238E27FC236}">
                <a16:creationId xmlns:a16="http://schemas.microsoft.com/office/drawing/2014/main" id="{B9908177-2809-4D14-8626-0A08DF04EE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73431" y="6204231"/>
            <a:ext cx="1617485" cy="319943"/>
          </a:xfrm>
          <a:prstGeom prst="rect">
            <a:avLst/>
          </a:prstGeom>
        </p:spPr>
      </p:pic>
    </p:spTree>
    <p:extLst>
      <p:ext uri="{BB962C8B-B14F-4D97-AF65-F5344CB8AC3E}">
        <p14:creationId xmlns:p14="http://schemas.microsoft.com/office/powerpoint/2010/main" val="40732766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AD57F1C3-026C-4E29-99D9-D207AB9AE851}"/>
              </a:ext>
            </a:extLst>
          </p:cNvPr>
          <p:cNvSpPr>
            <a:spLocks noGrp="1"/>
          </p:cNvSpPr>
          <p:nvPr>
            <p:ph type="pic" sz="quarter" idx="16" hasCustomPrompt="1"/>
          </p:nvPr>
        </p:nvSpPr>
        <p:spPr>
          <a:xfrm>
            <a:off x="1" y="0"/>
            <a:ext cx="12188825" cy="6858000"/>
          </a:xfrm>
          <a:prstGeom prst="rect">
            <a:avLst/>
          </a:prstGeom>
          <a:solidFill>
            <a:schemeClr val="bg1">
              <a:lumMod val="75000"/>
            </a:schemeClr>
          </a:solidFill>
        </p:spPr>
        <p:txBody>
          <a:bodyPr anchor="ctr"/>
          <a:lstStyle>
            <a:lvl1pPr marL="0" marR="0" indent="0" algn="ctr" defTabSz="457063" rtl="0" eaLnBrk="1" fontAlgn="auto" latinLnBrk="0" hangingPunct="1">
              <a:lnSpc>
                <a:spcPct val="100000"/>
              </a:lnSpc>
              <a:spcBef>
                <a:spcPts val="0"/>
              </a:spcBef>
              <a:spcAft>
                <a:spcPts val="0"/>
              </a:spcAft>
              <a:buClrTx/>
              <a:buSzTx/>
              <a:buFont typeface="Arial"/>
              <a:buNone/>
              <a:tabLst/>
              <a:defRPr>
                <a:solidFill>
                  <a:schemeClr val="accent6"/>
                </a:solidFill>
                <a:latin typeface="+mn-lt"/>
              </a:defRPr>
            </a:lvl1pPr>
          </a:lstStyle>
          <a:p>
            <a:r>
              <a:rPr lang="en-US" dirty="0"/>
              <a:t>BE SURE IMAGE IS </a:t>
            </a:r>
            <a:br>
              <a:rPr lang="en-US" dirty="0"/>
            </a:br>
            <a:r>
              <a:rPr lang="en-US" dirty="0"/>
              <a:t>DARK ENOUGH SO TYPE AND </a:t>
            </a:r>
            <a:br>
              <a:rPr lang="en-US" dirty="0"/>
            </a:br>
            <a:r>
              <a:rPr lang="en-US" dirty="0"/>
              <a:t>LOGO ARE READABLE</a:t>
            </a:r>
          </a:p>
          <a:p>
            <a:br>
              <a:rPr lang="en-US" dirty="0"/>
            </a:br>
            <a:r>
              <a:rPr lang="en-US" dirty="0"/>
              <a:t>Be sure to send image to </a:t>
            </a:r>
            <a:br>
              <a:rPr lang="en-US" dirty="0"/>
            </a:br>
            <a:r>
              <a:rPr lang="en-US" dirty="0"/>
              <a:t>back so logo sits on top of image</a:t>
            </a: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pic>
        <p:nvPicPr>
          <p:cNvPr id="8" name="Graphic 7">
            <a:extLst>
              <a:ext uri="{FF2B5EF4-FFF2-40B4-BE49-F238E27FC236}">
                <a16:creationId xmlns:a16="http://schemas.microsoft.com/office/drawing/2014/main" id="{DAD85B32-80CC-40DF-850D-58F93AF7A9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90543" y="6044342"/>
            <a:ext cx="1994679" cy="394553"/>
          </a:xfrm>
          <a:prstGeom prst="rect">
            <a:avLst/>
          </a:prstGeom>
        </p:spPr>
      </p:pic>
      <p:sp>
        <p:nvSpPr>
          <p:cNvPr id="2" name="Title 1"/>
          <p:cNvSpPr>
            <a:spLocks noGrp="1"/>
          </p:cNvSpPr>
          <p:nvPr>
            <p:ph type="ctrTitle" hasCustomPrompt="1"/>
          </p:nvPr>
        </p:nvSpPr>
        <p:spPr>
          <a:xfrm>
            <a:off x="557786" y="1516927"/>
            <a:ext cx="4681728" cy="2011680"/>
          </a:xfrm>
        </p:spPr>
        <p:txBody>
          <a:bodyPr rIns="0" anchor="b" anchorCtr="0"/>
          <a:lstStyle>
            <a:lvl1pPr>
              <a:lnSpc>
                <a:spcPct val="90000"/>
              </a:lnSpc>
              <a:defRPr sz="3999">
                <a:solidFill>
                  <a:schemeClr val="bg1"/>
                </a:solidFill>
              </a:defRPr>
            </a:lvl1pPr>
          </a:lstStyle>
          <a:p>
            <a:r>
              <a:rPr lang="en-US" dirty="0"/>
              <a:t>Click to add title</a:t>
            </a:r>
          </a:p>
        </p:txBody>
      </p:sp>
      <p:sp>
        <p:nvSpPr>
          <p:cNvPr id="15" name="Text Placeholder 4"/>
          <p:cNvSpPr>
            <a:spLocks noGrp="1"/>
          </p:cNvSpPr>
          <p:nvPr>
            <p:ph type="body" sz="quarter" idx="17" hasCustomPrompt="1"/>
          </p:nvPr>
        </p:nvSpPr>
        <p:spPr>
          <a:xfrm>
            <a:off x="557785" y="3765543"/>
            <a:ext cx="3582017" cy="1262324"/>
          </a:xfrm>
        </p:spPr>
        <p:txBody>
          <a:bodyPr/>
          <a:lstStyle>
            <a:lvl1pPr>
              <a:defRPr sz="1500" b="1">
                <a:solidFill>
                  <a:schemeClr val="bg1"/>
                </a:solidFill>
              </a:defRPr>
            </a:lvl1pPr>
            <a:lvl2pPr marL="0" indent="0">
              <a:spcBef>
                <a:spcPts val="0"/>
              </a:spcBef>
              <a:spcAft>
                <a:spcPts val="2399"/>
              </a:spcAft>
              <a:buFontTx/>
              <a:buNone/>
              <a:defRPr sz="1300">
                <a:solidFill>
                  <a:schemeClr val="bg1"/>
                </a:solidFill>
              </a:defRPr>
            </a:lvl2pPr>
            <a:lvl3pPr marL="0" indent="0">
              <a:buFontTx/>
              <a:buNone/>
              <a:defRPr sz="1200">
                <a:solidFill>
                  <a:schemeClr val="bg1"/>
                </a:solidFill>
              </a:defRPr>
            </a:lvl3pPr>
            <a:lvl4pPr>
              <a:defRPr>
                <a:solidFill>
                  <a:schemeClr val="bg1"/>
                </a:solidFill>
              </a:defRPr>
            </a:lvl4pPr>
            <a:lvl5pPr>
              <a:defRPr>
                <a:solidFill>
                  <a:schemeClr val="bg1"/>
                </a:solidFill>
              </a:defRPr>
            </a:lvl5pPr>
          </a:lstStyle>
          <a:p>
            <a:pPr lvl="0"/>
            <a:r>
              <a:rPr lang="en-US" dirty="0"/>
              <a:t>Presenter name</a:t>
            </a:r>
          </a:p>
          <a:p>
            <a:pPr lvl="1"/>
            <a:r>
              <a:rPr lang="en-US" dirty="0"/>
              <a:t>Presenter title</a:t>
            </a:r>
          </a:p>
          <a:p>
            <a:pPr lvl="2"/>
            <a:r>
              <a:rPr lang="en-US" dirty="0"/>
              <a:t>Date</a:t>
            </a:r>
          </a:p>
        </p:txBody>
      </p:sp>
    </p:spTree>
    <p:extLst>
      <p:ext uri="{BB962C8B-B14F-4D97-AF65-F5344CB8AC3E}">
        <p14:creationId xmlns:p14="http://schemas.microsoft.com/office/powerpoint/2010/main" val="34172235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sp>
        <p:nvSpPr>
          <p:cNvPr id="8" name="Picture Placeholder 5"/>
          <p:cNvSpPr>
            <a:spLocks noGrp="1"/>
          </p:cNvSpPr>
          <p:nvPr>
            <p:ph type="pic" sz="quarter" idx="10" hasCustomPrompt="1"/>
          </p:nvPr>
        </p:nvSpPr>
        <p:spPr>
          <a:xfrm>
            <a:off x="1" y="2"/>
            <a:ext cx="12188825" cy="4350553"/>
          </a:xfrm>
          <a:prstGeom prst="rect">
            <a:avLst/>
          </a:prstGeom>
          <a:solidFill>
            <a:schemeClr val="bg1">
              <a:lumMod val="75000"/>
            </a:schemeClr>
          </a:solidFill>
        </p:spPr>
        <p:txBody>
          <a:bodyPr anchor="ctr"/>
          <a:lstStyle>
            <a:lvl1pPr algn="ctr">
              <a:lnSpc>
                <a:spcPct val="80000"/>
              </a:lnSpc>
              <a:defRPr sz="6598" b="1" baseline="0">
                <a:solidFill>
                  <a:schemeClr val="bg2"/>
                </a:solidFill>
                <a:latin typeface="+mn-lt"/>
                <a:cs typeface="Arial" panose="020B0604020202020204" pitchFamily="34" charset="0"/>
              </a:defRPr>
            </a:lvl1pPr>
          </a:lstStyle>
          <a:p>
            <a:r>
              <a:rPr lang="en-US" dirty="0"/>
              <a:t>IMAGE</a:t>
            </a:r>
          </a:p>
        </p:txBody>
      </p:sp>
      <p:sp>
        <p:nvSpPr>
          <p:cNvPr id="14" name="Rectangle 13">
            <a:extLst>
              <a:ext uri="{FF2B5EF4-FFF2-40B4-BE49-F238E27FC236}">
                <a16:creationId xmlns:a16="http://schemas.microsoft.com/office/drawing/2014/main" id="{A8475144-A8AF-4C31-A022-05A109EC64D7}"/>
              </a:ext>
            </a:extLst>
          </p:cNvPr>
          <p:cNvSpPr/>
          <p:nvPr userDrawn="1"/>
        </p:nvSpPr>
        <p:spPr>
          <a:xfrm>
            <a:off x="1" y="4350555"/>
            <a:ext cx="12188825" cy="25074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799" dirty="0">
              <a:latin typeface="+mn-lt"/>
            </a:endParaRPr>
          </a:p>
        </p:txBody>
      </p:sp>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3500" y="6371584"/>
            <a:ext cx="2798064" cy="201168"/>
          </a:xfrm>
          <a:prstGeom prst="rect">
            <a:avLst/>
          </a:prstGeom>
        </p:spPr>
        <p:txBody>
          <a:bodyPr>
            <a:noAutofit/>
          </a:bodyPr>
          <a:lstStyle>
            <a:lvl1pPr algn="r">
              <a:defRPr sz="1200" b="0">
                <a:solidFill>
                  <a:schemeClr val="bg1"/>
                </a:solidFill>
                <a:latin typeface="+mn-lt"/>
              </a:defRPr>
            </a:lvl1pPr>
            <a:lvl2pPr algn="r">
              <a:defRPr b="1">
                <a:solidFill>
                  <a:schemeClr val="bg1"/>
                </a:solidFill>
                <a:latin typeface="+mn-lt"/>
              </a:defRPr>
            </a:lvl2pPr>
          </a:lstStyle>
          <a:p>
            <a:pPr lvl="0"/>
            <a:r>
              <a:rPr lang="en-US" dirty="0"/>
              <a:t>Click to add date</a:t>
            </a:r>
          </a:p>
          <a:p>
            <a:pPr lvl="1"/>
            <a:endParaRPr lang="en-US" dirty="0"/>
          </a:p>
        </p:txBody>
      </p:sp>
      <p:sp>
        <p:nvSpPr>
          <p:cNvPr id="11"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571106" y="6375760"/>
            <a:ext cx="2798064" cy="201168"/>
          </a:xfrm>
          <a:prstGeom prst="rect">
            <a:avLst/>
          </a:prstGeom>
        </p:spPr>
        <p:txBody>
          <a:bodyPr>
            <a:noAutofit/>
          </a:bodyPr>
          <a:lstStyle>
            <a:lvl1pPr algn="l">
              <a:defRPr sz="1200" b="0">
                <a:solidFill>
                  <a:schemeClr val="bg1"/>
                </a:solidFill>
                <a:latin typeface="+mn-lt"/>
              </a:defRPr>
            </a:lvl1pPr>
            <a:lvl2pPr algn="r">
              <a:defRPr b="1">
                <a:solidFill>
                  <a:schemeClr val="tx2"/>
                </a:solidFill>
                <a:latin typeface="+mn-lt"/>
              </a:defRPr>
            </a:lvl2pPr>
          </a:lstStyle>
          <a:p>
            <a:pPr lvl="0"/>
            <a:r>
              <a:rPr lang="en-US" dirty="0"/>
              <a:t>Presenter name</a:t>
            </a:r>
          </a:p>
        </p:txBody>
      </p:sp>
      <p:sp>
        <p:nvSpPr>
          <p:cNvPr id="10" name="Title 1"/>
          <p:cNvSpPr>
            <a:spLocks noGrp="1"/>
          </p:cNvSpPr>
          <p:nvPr>
            <p:ph type="ctrTitle" hasCustomPrompt="1"/>
          </p:nvPr>
        </p:nvSpPr>
        <p:spPr>
          <a:xfrm>
            <a:off x="813753" y="4356947"/>
            <a:ext cx="10561320" cy="795528"/>
          </a:xfrm>
        </p:spPr>
        <p:txBody>
          <a:bodyPr rIns="0" anchor="b" anchorCtr="0"/>
          <a:lstStyle>
            <a:lvl1pPr algn="ctr">
              <a:lnSpc>
                <a:spcPct val="90000"/>
              </a:lnSpc>
              <a:defRPr sz="3999">
                <a:solidFill>
                  <a:schemeClr val="bg1"/>
                </a:solidFill>
              </a:defRPr>
            </a:lvl1pPr>
          </a:lstStyle>
          <a:p>
            <a:r>
              <a:rPr lang="en-US" dirty="0"/>
              <a:t>Click to add title</a:t>
            </a:r>
          </a:p>
        </p:txBody>
      </p:sp>
      <p:sp>
        <p:nvSpPr>
          <p:cNvPr id="12" name="Subtitle 2"/>
          <p:cNvSpPr>
            <a:spLocks noGrp="1"/>
          </p:cNvSpPr>
          <p:nvPr>
            <p:ph type="subTitle" idx="1" hasCustomPrompt="1"/>
          </p:nvPr>
        </p:nvSpPr>
        <p:spPr>
          <a:xfrm>
            <a:off x="813753" y="5265518"/>
            <a:ext cx="10561320" cy="347472"/>
          </a:xfrm>
        </p:spPr>
        <p:txBody>
          <a:bodyPr/>
          <a:lstStyle>
            <a:lvl1pPr marL="0" indent="0" algn="ctr">
              <a:spcBef>
                <a:spcPts val="600"/>
              </a:spcBef>
              <a:buNone/>
              <a:defRPr sz="1500" b="0">
                <a:solidFill>
                  <a:schemeClr val="bg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dirty="0"/>
              <a:t>Click to add presenter information</a:t>
            </a:r>
          </a:p>
        </p:txBody>
      </p:sp>
      <p:pic>
        <p:nvPicPr>
          <p:cNvPr id="13" name="Graphic 12">
            <a:extLst>
              <a:ext uri="{FF2B5EF4-FFF2-40B4-BE49-F238E27FC236}">
                <a16:creationId xmlns:a16="http://schemas.microsoft.com/office/drawing/2014/main" id="{5818B2AD-BE8B-440A-99E0-0E3B135F07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73431" y="6204231"/>
            <a:ext cx="1617485" cy="319943"/>
          </a:xfrm>
          <a:prstGeom prst="rect">
            <a:avLst/>
          </a:prstGeom>
        </p:spPr>
      </p:pic>
    </p:spTree>
    <p:extLst>
      <p:ext uri="{BB962C8B-B14F-4D97-AF65-F5344CB8AC3E}">
        <p14:creationId xmlns:p14="http://schemas.microsoft.com/office/powerpoint/2010/main" val="1571892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5">
    <p:spTree>
      <p:nvGrpSpPr>
        <p:cNvPr id="1" name=""/>
        <p:cNvGrpSpPr/>
        <p:nvPr/>
      </p:nvGrpSpPr>
      <p:grpSpPr>
        <a:xfrm>
          <a:off x="0" y="0"/>
          <a:ext cx="0" cy="0"/>
          <a:chOff x="0" y="0"/>
          <a:chExt cx="0" cy="0"/>
        </a:xfrm>
      </p:grpSpPr>
      <p:sp>
        <p:nvSpPr>
          <p:cNvPr id="7" name="Picture Placeholder 5"/>
          <p:cNvSpPr>
            <a:spLocks noGrp="1"/>
          </p:cNvSpPr>
          <p:nvPr>
            <p:ph type="pic" sz="quarter" idx="10" hasCustomPrompt="1"/>
          </p:nvPr>
        </p:nvSpPr>
        <p:spPr>
          <a:xfrm>
            <a:off x="1" y="2"/>
            <a:ext cx="12188825" cy="4350553"/>
          </a:xfrm>
          <a:prstGeom prst="rect">
            <a:avLst/>
          </a:prstGeom>
          <a:solidFill>
            <a:schemeClr val="bg1">
              <a:lumMod val="75000"/>
            </a:schemeClr>
          </a:solidFill>
        </p:spPr>
        <p:txBody>
          <a:bodyPr anchor="ctr"/>
          <a:lstStyle>
            <a:lvl1pPr algn="ctr">
              <a:lnSpc>
                <a:spcPct val="80000"/>
              </a:lnSpc>
              <a:defRPr sz="6598" b="1" baseline="0">
                <a:solidFill>
                  <a:schemeClr val="bg2"/>
                </a:solidFill>
                <a:latin typeface="+mn-lt"/>
                <a:cs typeface="Arial" panose="020B0604020202020204" pitchFamily="34" charset="0"/>
              </a:defRPr>
            </a:lvl1pPr>
          </a:lstStyle>
          <a:p>
            <a:r>
              <a:rPr lang="en-US" dirty="0"/>
              <a:t>IMAGE</a:t>
            </a:r>
          </a:p>
        </p:txBody>
      </p:sp>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3500" y="6371584"/>
            <a:ext cx="2798064" cy="201168"/>
          </a:xfrm>
          <a:prstGeom prst="rect">
            <a:avLst/>
          </a:prstGeom>
        </p:spPr>
        <p:txBody>
          <a:bodyPr>
            <a:noAutofit/>
          </a:bodyPr>
          <a:lstStyle>
            <a:lvl1pPr algn="r">
              <a:defRPr sz="1200" b="0">
                <a:solidFill>
                  <a:schemeClr val="tx2"/>
                </a:solidFill>
                <a:latin typeface="+mn-lt"/>
              </a:defRPr>
            </a:lvl1pPr>
            <a:lvl2pPr algn="r">
              <a:defRPr b="1">
                <a:solidFill>
                  <a:schemeClr val="tx2"/>
                </a:solidFill>
                <a:latin typeface="+mn-lt"/>
              </a:defRPr>
            </a:lvl2pPr>
          </a:lstStyle>
          <a:p>
            <a:pPr lvl="0"/>
            <a:r>
              <a:rPr lang="en-US" dirty="0"/>
              <a:t>Click to add date</a:t>
            </a:r>
          </a:p>
          <a:p>
            <a:pPr lvl="1"/>
            <a:endParaRPr lang="en-US" dirty="0"/>
          </a:p>
        </p:txBody>
      </p:sp>
      <p:sp>
        <p:nvSpPr>
          <p:cNvPr id="10"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571106" y="6375760"/>
            <a:ext cx="2798064" cy="201168"/>
          </a:xfrm>
          <a:prstGeom prst="rect">
            <a:avLst/>
          </a:prstGeom>
        </p:spPr>
        <p:txBody>
          <a:bodyPr>
            <a:noAutofit/>
          </a:bodyPr>
          <a:lstStyle>
            <a:lvl1pPr algn="l">
              <a:defRPr sz="1200" b="0">
                <a:solidFill>
                  <a:schemeClr val="tx2"/>
                </a:solidFill>
                <a:latin typeface="+mn-lt"/>
              </a:defRPr>
            </a:lvl1pPr>
            <a:lvl2pPr algn="r">
              <a:defRPr b="1">
                <a:solidFill>
                  <a:schemeClr val="tx2"/>
                </a:solidFill>
                <a:latin typeface="+mn-lt"/>
              </a:defRPr>
            </a:lvl2pPr>
          </a:lstStyle>
          <a:p>
            <a:pPr lvl="0"/>
            <a:r>
              <a:rPr lang="en-US" dirty="0"/>
              <a:t>Presenter name</a:t>
            </a:r>
          </a:p>
        </p:txBody>
      </p:sp>
      <p:sp>
        <p:nvSpPr>
          <p:cNvPr id="9" name="Title 1"/>
          <p:cNvSpPr>
            <a:spLocks noGrp="1"/>
          </p:cNvSpPr>
          <p:nvPr>
            <p:ph type="ctrTitle" hasCustomPrompt="1"/>
          </p:nvPr>
        </p:nvSpPr>
        <p:spPr>
          <a:xfrm>
            <a:off x="813753" y="4356947"/>
            <a:ext cx="10561320" cy="795528"/>
          </a:xfrm>
        </p:spPr>
        <p:txBody>
          <a:bodyPr rIns="0" anchor="b" anchorCtr="0"/>
          <a:lstStyle>
            <a:lvl1pPr algn="ctr">
              <a:lnSpc>
                <a:spcPct val="90000"/>
              </a:lnSpc>
              <a:defRPr sz="3999">
                <a:solidFill>
                  <a:schemeClr val="accent2"/>
                </a:solidFill>
              </a:defRPr>
            </a:lvl1pPr>
          </a:lstStyle>
          <a:p>
            <a:r>
              <a:rPr lang="en-US" dirty="0"/>
              <a:t>Click to add title</a:t>
            </a:r>
          </a:p>
        </p:txBody>
      </p:sp>
      <p:sp>
        <p:nvSpPr>
          <p:cNvPr id="11" name="Subtitle 2"/>
          <p:cNvSpPr>
            <a:spLocks noGrp="1"/>
          </p:cNvSpPr>
          <p:nvPr>
            <p:ph type="subTitle" idx="1" hasCustomPrompt="1"/>
          </p:nvPr>
        </p:nvSpPr>
        <p:spPr>
          <a:xfrm>
            <a:off x="813753" y="5265518"/>
            <a:ext cx="10561320" cy="347472"/>
          </a:xfrm>
        </p:spPr>
        <p:txBody>
          <a:bodyPr/>
          <a:lstStyle>
            <a:lvl1pPr marL="0" indent="0" algn="ctr">
              <a:spcBef>
                <a:spcPts val="600"/>
              </a:spcBef>
              <a:buNone/>
              <a:defRPr sz="1500" b="0">
                <a:solidFill>
                  <a:schemeClr val="tx2"/>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dirty="0"/>
              <a:t>Click to add presenter information</a:t>
            </a:r>
          </a:p>
        </p:txBody>
      </p:sp>
      <p:pic>
        <p:nvPicPr>
          <p:cNvPr id="12" name="Graphic 11">
            <a:extLst>
              <a:ext uri="{FF2B5EF4-FFF2-40B4-BE49-F238E27FC236}">
                <a16:creationId xmlns:a16="http://schemas.microsoft.com/office/drawing/2014/main" id="{85A4C780-80AC-466E-8B72-54568507686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73431" y="6204231"/>
            <a:ext cx="1617485" cy="319943"/>
          </a:xfrm>
          <a:prstGeom prst="rect">
            <a:avLst/>
          </a:prstGeom>
        </p:spPr>
      </p:pic>
    </p:spTree>
    <p:extLst>
      <p:ext uri="{BB962C8B-B14F-4D97-AF65-F5344CB8AC3E}">
        <p14:creationId xmlns:p14="http://schemas.microsoft.com/office/powerpoint/2010/main" val="32354440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6">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22A4EC4-3A3C-47F6-8223-C8EB0CA975E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4584" y="5926783"/>
            <a:ext cx="2116649" cy="418679"/>
          </a:xfrm>
          <a:prstGeom prst="rect">
            <a:avLst/>
          </a:prstGeom>
        </p:spPr>
      </p:pic>
      <p:sp>
        <p:nvSpPr>
          <p:cNvPr id="6" name="Picture Placeholder 6">
            <a:extLst>
              <a:ext uri="{FF2B5EF4-FFF2-40B4-BE49-F238E27FC236}">
                <a16:creationId xmlns:a16="http://schemas.microsoft.com/office/drawing/2014/main" id="{AD57F1C3-026C-4E29-99D9-D207AB9AE851}"/>
              </a:ext>
            </a:extLst>
          </p:cNvPr>
          <p:cNvSpPr>
            <a:spLocks noGrp="1"/>
          </p:cNvSpPr>
          <p:nvPr>
            <p:ph type="pic" sz="quarter" idx="16" hasCustomPrompt="1"/>
          </p:nvPr>
        </p:nvSpPr>
        <p:spPr>
          <a:xfrm>
            <a:off x="6094413" y="0"/>
            <a:ext cx="6094413" cy="6858000"/>
          </a:xfrm>
          <a:prstGeom prst="rect">
            <a:avLst/>
          </a:prstGeom>
          <a:solidFill>
            <a:schemeClr val="bg1">
              <a:lumMod val="75000"/>
            </a:schemeClr>
          </a:solidFill>
        </p:spPr>
        <p:txBody>
          <a:bodyPr anchor="ctr"/>
          <a:lstStyle>
            <a:lvl1pPr algn="ctr">
              <a:spcBef>
                <a:spcPts val="0"/>
              </a:spcBef>
              <a:spcAft>
                <a:spcPts val="0"/>
              </a:spcAft>
              <a:defRPr sz="6598" b="1">
                <a:solidFill>
                  <a:schemeClr val="bg2"/>
                </a:solidFill>
                <a:latin typeface="+mn-lt"/>
              </a:defRPr>
            </a:lvl1pPr>
          </a:lstStyle>
          <a:p>
            <a:br>
              <a:rPr lang="en-US" dirty="0"/>
            </a:br>
            <a:r>
              <a:rPr lang="en-US" dirty="0"/>
              <a:t>IMAGE</a:t>
            </a:r>
            <a:br>
              <a:rPr lang="en-US" dirty="0"/>
            </a:br>
            <a:br>
              <a:rPr lang="en-US" dirty="0"/>
            </a:br>
            <a:br>
              <a:rPr lang="en-US" dirty="0"/>
            </a:br>
            <a:endParaRPr lang="en-US" dirty="0"/>
          </a:p>
        </p:txBody>
      </p:sp>
      <p:sp>
        <p:nvSpPr>
          <p:cNvPr id="7" name="Title 1"/>
          <p:cNvSpPr>
            <a:spLocks noGrp="1"/>
          </p:cNvSpPr>
          <p:nvPr>
            <p:ph type="ctrTitle" hasCustomPrompt="1"/>
          </p:nvPr>
        </p:nvSpPr>
        <p:spPr>
          <a:xfrm>
            <a:off x="557786" y="1077090"/>
            <a:ext cx="4681728" cy="2011680"/>
          </a:xfrm>
        </p:spPr>
        <p:txBody>
          <a:bodyPr rIns="0" anchor="b" anchorCtr="0"/>
          <a:lstStyle>
            <a:lvl1pPr>
              <a:lnSpc>
                <a:spcPct val="90000"/>
              </a:lnSpc>
              <a:defRPr sz="3999">
                <a:solidFill>
                  <a:schemeClr val="tx2"/>
                </a:solidFill>
              </a:defRPr>
            </a:lvl1pPr>
          </a:lstStyle>
          <a:p>
            <a:r>
              <a:rPr lang="en-US" dirty="0"/>
              <a:t>Click to add title</a:t>
            </a:r>
          </a:p>
        </p:txBody>
      </p:sp>
      <p:sp>
        <p:nvSpPr>
          <p:cNvPr id="8" name="Text Placeholder 4"/>
          <p:cNvSpPr>
            <a:spLocks noGrp="1"/>
          </p:cNvSpPr>
          <p:nvPr>
            <p:ph type="body" sz="quarter" idx="17" hasCustomPrompt="1"/>
          </p:nvPr>
        </p:nvSpPr>
        <p:spPr>
          <a:xfrm>
            <a:off x="557785" y="3325706"/>
            <a:ext cx="3582017" cy="1262324"/>
          </a:xfrm>
        </p:spPr>
        <p:txBody>
          <a:bodyPr/>
          <a:lstStyle>
            <a:lvl1pPr>
              <a:defRPr sz="1500" b="1">
                <a:solidFill>
                  <a:schemeClr val="tx2"/>
                </a:solidFill>
              </a:defRPr>
            </a:lvl1pPr>
            <a:lvl2pPr marL="0" indent="0">
              <a:spcBef>
                <a:spcPts val="0"/>
              </a:spcBef>
              <a:spcAft>
                <a:spcPts val="2399"/>
              </a:spcAft>
              <a:buFontTx/>
              <a:buNone/>
              <a:defRPr sz="1300">
                <a:solidFill>
                  <a:schemeClr val="tx2"/>
                </a:solidFill>
              </a:defRPr>
            </a:lvl2pPr>
            <a:lvl3pPr marL="0" indent="0">
              <a:buFontTx/>
              <a:buNone/>
              <a:defRPr sz="1200">
                <a:solidFill>
                  <a:schemeClr val="tx2"/>
                </a:solidFill>
              </a:defRPr>
            </a:lvl3pPr>
            <a:lvl4pPr>
              <a:defRPr>
                <a:solidFill>
                  <a:schemeClr val="bg1"/>
                </a:solidFill>
              </a:defRPr>
            </a:lvl4pPr>
            <a:lvl5pPr>
              <a:defRPr>
                <a:solidFill>
                  <a:schemeClr val="bg1"/>
                </a:solidFill>
              </a:defRPr>
            </a:lvl5pPr>
          </a:lstStyle>
          <a:p>
            <a:pPr lvl="0"/>
            <a:r>
              <a:rPr lang="en-US" dirty="0"/>
              <a:t>Presenter name</a:t>
            </a:r>
          </a:p>
          <a:p>
            <a:pPr lvl="1"/>
            <a:r>
              <a:rPr lang="en-US" dirty="0"/>
              <a:t>Presenter title</a:t>
            </a:r>
          </a:p>
          <a:p>
            <a:pPr lvl="2"/>
            <a:r>
              <a:rPr lang="en-US" dirty="0"/>
              <a:t>Date</a:t>
            </a:r>
          </a:p>
        </p:txBody>
      </p:sp>
    </p:spTree>
    <p:extLst>
      <p:ext uri="{BB962C8B-B14F-4D97-AF65-F5344CB8AC3E}">
        <p14:creationId xmlns:p14="http://schemas.microsoft.com/office/powerpoint/2010/main" val="39697041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7A - Cobran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8475144-A8AF-4C31-A022-05A109EC64D7}"/>
              </a:ext>
            </a:extLst>
          </p:cNvPr>
          <p:cNvSpPr/>
          <p:nvPr userDrawn="1"/>
        </p:nvSpPr>
        <p:spPr>
          <a:xfrm>
            <a:off x="1" y="4350555"/>
            <a:ext cx="12188825" cy="25074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799" dirty="0">
              <a:latin typeface="+mn-lt"/>
            </a:endParaRPr>
          </a:p>
        </p:txBody>
      </p:sp>
      <p:sp>
        <p:nvSpPr>
          <p:cNvPr id="9" name="Picture Placeholder 5"/>
          <p:cNvSpPr>
            <a:spLocks noGrp="1"/>
          </p:cNvSpPr>
          <p:nvPr>
            <p:ph type="pic" sz="quarter" idx="10" hasCustomPrompt="1"/>
          </p:nvPr>
        </p:nvSpPr>
        <p:spPr>
          <a:xfrm>
            <a:off x="1" y="2"/>
            <a:ext cx="12188825" cy="4350553"/>
          </a:xfrm>
          <a:prstGeom prst="rect">
            <a:avLst/>
          </a:prstGeom>
          <a:solidFill>
            <a:schemeClr val="bg1">
              <a:lumMod val="75000"/>
            </a:schemeClr>
          </a:solidFill>
        </p:spPr>
        <p:txBody>
          <a:bodyPr anchor="ctr"/>
          <a:lstStyle>
            <a:lvl1pPr algn="ctr">
              <a:lnSpc>
                <a:spcPct val="80000"/>
              </a:lnSpc>
              <a:defRPr sz="6598" b="1" baseline="0">
                <a:solidFill>
                  <a:schemeClr val="bg2"/>
                </a:solidFill>
                <a:latin typeface="+mn-lt"/>
                <a:cs typeface="Arial" panose="020B0604020202020204" pitchFamily="34" charset="0"/>
              </a:defRPr>
            </a:lvl1pPr>
          </a:lstStyle>
          <a:p>
            <a:r>
              <a:rPr lang="en-US" dirty="0"/>
              <a:t>IMAGE</a:t>
            </a:r>
          </a:p>
        </p:txBody>
      </p:sp>
      <p:pic>
        <p:nvPicPr>
          <p:cNvPr id="10" name="Graphic 9">
            <a:extLst>
              <a:ext uri="{FF2B5EF4-FFF2-40B4-BE49-F238E27FC236}">
                <a16:creationId xmlns:a16="http://schemas.microsoft.com/office/drawing/2014/main" id="{C21ADD6D-A5D9-4E70-BFCC-6257FC37D3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46785" y="6204231"/>
            <a:ext cx="1617485" cy="319943"/>
          </a:xfrm>
          <a:prstGeom prst="rect">
            <a:avLst/>
          </a:prstGeom>
        </p:spPr>
      </p:pic>
      <p:sp>
        <p:nvSpPr>
          <p:cNvPr id="12" name="Picture Placeholder 5"/>
          <p:cNvSpPr>
            <a:spLocks noGrp="1"/>
          </p:cNvSpPr>
          <p:nvPr>
            <p:ph type="pic" sz="quarter" idx="20" hasCustomPrompt="1"/>
          </p:nvPr>
        </p:nvSpPr>
        <p:spPr>
          <a:xfrm>
            <a:off x="6224557" y="6065135"/>
            <a:ext cx="1270751" cy="539496"/>
          </a:xfrm>
          <a:solidFill>
            <a:schemeClr val="bg2"/>
          </a:solidFill>
        </p:spPr>
        <p:txBody>
          <a:bodyPr anchor="ctr"/>
          <a:lstStyle>
            <a:lvl1pPr algn="ctr">
              <a:defRPr sz="1000" b="1" baseline="0">
                <a:solidFill>
                  <a:schemeClr val="tx2"/>
                </a:solidFill>
                <a:latin typeface="+mn-lt"/>
                <a:cs typeface="Arial" panose="020B0604020202020204" pitchFamily="34" charset="0"/>
              </a:defRPr>
            </a:lvl1pPr>
          </a:lstStyle>
          <a:p>
            <a:r>
              <a:rPr lang="en-US" dirty="0"/>
              <a:t>PARTNER LOGO</a:t>
            </a:r>
          </a:p>
        </p:txBody>
      </p:sp>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3500" y="6371584"/>
            <a:ext cx="2798064" cy="201168"/>
          </a:xfrm>
          <a:prstGeom prst="rect">
            <a:avLst/>
          </a:prstGeom>
        </p:spPr>
        <p:txBody>
          <a:bodyPr>
            <a:noAutofit/>
          </a:bodyPr>
          <a:lstStyle>
            <a:lvl1pPr algn="r">
              <a:defRPr sz="1200" b="0">
                <a:solidFill>
                  <a:schemeClr val="bg1"/>
                </a:solidFill>
                <a:latin typeface="+mn-lt"/>
              </a:defRPr>
            </a:lvl1pPr>
            <a:lvl2pPr algn="r">
              <a:defRPr b="1">
                <a:solidFill>
                  <a:schemeClr val="bg1"/>
                </a:solidFill>
                <a:latin typeface="+mn-lt"/>
              </a:defRPr>
            </a:lvl2pPr>
          </a:lstStyle>
          <a:p>
            <a:pPr lvl="0"/>
            <a:r>
              <a:rPr lang="en-US" dirty="0"/>
              <a:t>Click to add date</a:t>
            </a:r>
          </a:p>
          <a:p>
            <a:pPr lvl="1"/>
            <a:endParaRPr lang="en-US" dirty="0"/>
          </a:p>
        </p:txBody>
      </p:sp>
      <p:sp>
        <p:nvSpPr>
          <p:cNvPr id="15"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571106" y="6375760"/>
            <a:ext cx="2798064" cy="201168"/>
          </a:xfrm>
          <a:prstGeom prst="rect">
            <a:avLst/>
          </a:prstGeom>
        </p:spPr>
        <p:txBody>
          <a:bodyPr>
            <a:noAutofit/>
          </a:bodyPr>
          <a:lstStyle>
            <a:lvl1pPr algn="l">
              <a:defRPr sz="1200" b="0">
                <a:solidFill>
                  <a:schemeClr val="bg1"/>
                </a:solidFill>
                <a:latin typeface="+mn-lt"/>
              </a:defRPr>
            </a:lvl1pPr>
            <a:lvl2pPr algn="r">
              <a:defRPr b="1">
                <a:solidFill>
                  <a:schemeClr val="tx2"/>
                </a:solidFill>
                <a:latin typeface="+mn-lt"/>
              </a:defRPr>
            </a:lvl2pPr>
          </a:lstStyle>
          <a:p>
            <a:pPr lvl="0"/>
            <a:r>
              <a:rPr lang="en-US" dirty="0"/>
              <a:t>Presenter name</a:t>
            </a:r>
          </a:p>
        </p:txBody>
      </p:sp>
      <p:sp>
        <p:nvSpPr>
          <p:cNvPr id="13" name="Title 1"/>
          <p:cNvSpPr>
            <a:spLocks noGrp="1"/>
          </p:cNvSpPr>
          <p:nvPr>
            <p:ph type="ctrTitle" hasCustomPrompt="1"/>
          </p:nvPr>
        </p:nvSpPr>
        <p:spPr>
          <a:xfrm>
            <a:off x="813753" y="4356947"/>
            <a:ext cx="10561320" cy="795528"/>
          </a:xfrm>
        </p:spPr>
        <p:txBody>
          <a:bodyPr rIns="0" anchor="b" anchorCtr="0"/>
          <a:lstStyle>
            <a:lvl1pPr algn="ctr">
              <a:lnSpc>
                <a:spcPct val="90000"/>
              </a:lnSpc>
              <a:defRPr sz="3999">
                <a:solidFill>
                  <a:schemeClr val="bg1"/>
                </a:solidFill>
              </a:defRPr>
            </a:lvl1pPr>
          </a:lstStyle>
          <a:p>
            <a:r>
              <a:rPr lang="en-US" dirty="0"/>
              <a:t>Click to add title</a:t>
            </a:r>
          </a:p>
        </p:txBody>
      </p:sp>
      <p:sp>
        <p:nvSpPr>
          <p:cNvPr id="17" name="Subtitle 2"/>
          <p:cNvSpPr>
            <a:spLocks noGrp="1"/>
          </p:cNvSpPr>
          <p:nvPr>
            <p:ph type="subTitle" idx="1" hasCustomPrompt="1"/>
          </p:nvPr>
        </p:nvSpPr>
        <p:spPr>
          <a:xfrm>
            <a:off x="813753" y="5265518"/>
            <a:ext cx="10561320" cy="347472"/>
          </a:xfrm>
        </p:spPr>
        <p:txBody>
          <a:bodyPr/>
          <a:lstStyle>
            <a:lvl1pPr marL="0" indent="0" algn="ctr">
              <a:spcBef>
                <a:spcPts val="600"/>
              </a:spcBef>
              <a:buNone/>
              <a:defRPr sz="1500" b="0">
                <a:solidFill>
                  <a:schemeClr val="bg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dirty="0"/>
              <a:t>Click to add presenter information</a:t>
            </a:r>
          </a:p>
        </p:txBody>
      </p:sp>
    </p:spTree>
    <p:extLst>
      <p:ext uri="{BB962C8B-B14F-4D97-AF65-F5344CB8AC3E}">
        <p14:creationId xmlns:p14="http://schemas.microsoft.com/office/powerpoint/2010/main" val="1737157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7B - Cobran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8475144-A8AF-4C31-A022-05A109EC64D7}"/>
              </a:ext>
            </a:extLst>
          </p:cNvPr>
          <p:cNvSpPr/>
          <p:nvPr userDrawn="1"/>
        </p:nvSpPr>
        <p:spPr>
          <a:xfrm>
            <a:off x="1" y="4350555"/>
            <a:ext cx="12188825" cy="25074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799" dirty="0">
              <a:latin typeface="+mn-lt"/>
            </a:endParaRPr>
          </a:p>
        </p:txBody>
      </p:sp>
      <p:sp>
        <p:nvSpPr>
          <p:cNvPr id="9" name="Picture Placeholder 5"/>
          <p:cNvSpPr>
            <a:spLocks noGrp="1"/>
          </p:cNvSpPr>
          <p:nvPr>
            <p:ph type="pic" sz="quarter" idx="10" hasCustomPrompt="1"/>
          </p:nvPr>
        </p:nvSpPr>
        <p:spPr>
          <a:xfrm>
            <a:off x="1" y="2"/>
            <a:ext cx="12188825" cy="4350553"/>
          </a:xfrm>
          <a:prstGeom prst="rect">
            <a:avLst/>
          </a:prstGeom>
          <a:solidFill>
            <a:schemeClr val="bg1">
              <a:lumMod val="75000"/>
            </a:schemeClr>
          </a:solidFill>
        </p:spPr>
        <p:txBody>
          <a:bodyPr anchor="ctr"/>
          <a:lstStyle>
            <a:lvl1pPr algn="ctr">
              <a:lnSpc>
                <a:spcPct val="80000"/>
              </a:lnSpc>
              <a:defRPr sz="6598" b="1" baseline="0">
                <a:solidFill>
                  <a:schemeClr val="bg2"/>
                </a:solidFill>
                <a:latin typeface="+mn-lt"/>
                <a:cs typeface="Arial" panose="020B0604020202020204" pitchFamily="34" charset="0"/>
              </a:defRPr>
            </a:lvl1pPr>
          </a:lstStyle>
          <a:p>
            <a:r>
              <a:rPr lang="en-US" dirty="0"/>
              <a:t>IMAGE</a:t>
            </a:r>
          </a:p>
        </p:txBody>
      </p:sp>
      <p:pic>
        <p:nvPicPr>
          <p:cNvPr id="12" name="Graphic 11">
            <a:extLst>
              <a:ext uri="{FF2B5EF4-FFF2-40B4-BE49-F238E27FC236}">
                <a16:creationId xmlns:a16="http://schemas.microsoft.com/office/drawing/2014/main" id="{06475B8F-B8C0-4893-8022-E40A826D2E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87972" y="6204231"/>
            <a:ext cx="1617485" cy="319943"/>
          </a:xfrm>
          <a:prstGeom prst="rect">
            <a:avLst/>
          </a:prstGeom>
        </p:spPr>
      </p:pic>
      <p:sp>
        <p:nvSpPr>
          <p:cNvPr id="10" name="Picture Placeholder 5"/>
          <p:cNvSpPr>
            <a:spLocks noGrp="1"/>
          </p:cNvSpPr>
          <p:nvPr>
            <p:ph type="pic" sz="quarter" idx="20" hasCustomPrompt="1"/>
          </p:nvPr>
        </p:nvSpPr>
        <p:spPr>
          <a:xfrm>
            <a:off x="4627250" y="6065135"/>
            <a:ext cx="1270751" cy="539496"/>
          </a:xfrm>
          <a:solidFill>
            <a:schemeClr val="bg2"/>
          </a:solidFill>
        </p:spPr>
        <p:txBody>
          <a:bodyPr anchor="ctr"/>
          <a:lstStyle>
            <a:lvl1pPr algn="ctr">
              <a:defRPr sz="1000" b="1" baseline="0">
                <a:solidFill>
                  <a:schemeClr val="tx2"/>
                </a:solidFill>
                <a:latin typeface="+mn-lt"/>
                <a:cs typeface="Arial" panose="020B0604020202020204" pitchFamily="34" charset="0"/>
              </a:defRPr>
            </a:lvl1pPr>
          </a:lstStyle>
          <a:p>
            <a:r>
              <a:rPr lang="en-US" dirty="0"/>
              <a:t>PARTNER LOGO</a:t>
            </a:r>
          </a:p>
        </p:txBody>
      </p:sp>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3500" y="6371584"/>
            <a:ext cx="2798064" cy="201168"/>
          </a:xfrm>
          <a:prstGeom prst="rect">
            <a:avLst/>
          </a:prstGeom>
        </p:spPr>
        <p:txBody>
          <a:bodyPr>
            <a:noAutofit/>
          </a:bodyPr>
          <a:lstStyle>
            <a:lvl1pPr algn="r">
              <a:defRPr sz="1200" b="0">
                <a:solidFill>
                  <a:schemeClr val="bg1"/>
                </a:solidFill>
                <a:latin typeface="+mn-lt"/>
              </a:defRPr>
            </a:lvl1pPr>
            <a:lvl2pPr algn="r">
              <a:defRPr b="1">
                <a:solidFill>
                  <a:schemeClr val="bg1"/>
                </a:solidFill>
                <a:latin typeface="+mn-lt"/>
              </a:defRPr>
            </a:lvl2pPr>
          </a:lstStyle>
          <a:p>
            <a:pPr lvl="0"/>
            <a:r>
              <a:rPr lang="en-US" dirty="0"/>
              <a:t>Click to add date</a:t>
            </a:r>
          </a:p>
          <a:p>
            <a:pPr lvl="1"/>
            <a:endParaRPr lang="en-US" dirty="0"/>
          </a:p>
        </p:txBody>
      </p:sp>
      <p:sp>
        <p:nvSpPr>
          <p:cNvPr id="15"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571106" y="6375760"/>
            <a:ext cx="2798064" cy="201168"/>
          </a:xfrm>
          <a:prstGeom prst="rect">
            <a:avLst/>
          </a:prstGeom>
        </p:spPr>
        <p:txBody>
          <a:bodyPr>
            <a:noAutofit/>
          </a:bodyPr>
          <a:lstStyle>
            <a:lvl1pPr algn="l">
              <a:defRPr sz="1200" b="0">
                <a:solidFill>
                  <a:schemeClr val="bg1"/>
                </a:solidFill>
                <a:latin typeface="+mn-lt"/>
              </a:defRPr>
            </a:lvl1pPr>
            <a:lvl2pPr algn="r">
              <a:defRPr b="1">
                <a:solidFill>
                  <a:schemeClr val="tx2"/>
                </a:solidFill>
                <a:latin typeface="+mn-lt"/>
              </a:defRPr>
            </a:lvl2pPr>
          </a:lstStyle>
          <a:p>
            <a:pPr lvl="0"/>
            <a:r>
              <a:rPr lang="en-US" dirty="0"/>
              <a:t>Presenter name</a:t>
            </a:r>
          </a:p>
        </p:txBody>
      </p:sp>
      <p:sp>
        <p:nvSpPr>
          <p:cNvPr id="11" name="Title 1"/>
          <p:cNvSpPr>
            <a:spLocks noGrp="1"/>
          </p:cNvSpPr>
          <p:nvPr>
            <p:ph type="ctrTitle" hasCustomPrompt="1"/>
          </p:nvPr>
        </p:nvSpPr>
        <p:spPr>
          <a:xfrm>
            <a:off x="813753" y="4356947"/>
            <a:ext cx="10561320" cy="795528"/>
          </a:xfrm>
        </p:spPr>
        <p:txBody>
          <a:bodyPr rIns="0" anchor="b" anchorCtr="0"/>
          <a:lstStyle>
            <a:lvl1pPr algn="ctr">
              <a:lnSpc>
                <a:spcPct val="90000"/>
              </a:lnSpc>
              <a:defRPr sz="3999">
                <a:solidFill>
                  <a:schemeClr val="bg1"/>
                </a:solidFill>
              </a:defRPr>
            </a:lvl1pPr>
          </a:lstStyle>
          <a:p>
            <a:r>
              <a:rPr lang="en-US" dirty="0"/>
              <a:t>Click to add title</a:t>
            </a:r>
          </a:p>
        </p:txBody>
      </p:sp>
      <p:sp>
        <p:nvSpPr>
          <p:cNvPr id="17" name="Subtitle 2"/>
          <p:cNvSpPr>
            <a:spLocks noGrp="1"/>
          </p:cNvSpPr>
          <p:nvPr>
            <p:ph type="subTitle" idx="1" hasCustomPrompt="1"/>
          </p:nvPr>
        </p:nvSpPr>
        <p:spPr>
          <a:xfrm>
            <a:off x="813753" y="5265518"/>
            <a:ext cx="10561320" cy="347472"/>
          </a:xfrm>
        </p:spPr>
        <p:txBody>
          <a:bodyPr/>
          <a:lstStyle>
            <a:lvl1pPr marL="0" indent="0" algn="ctr">
              <a:spcBef>
                <a:spcPts val="600"/>
              </a:spcBef>
              <a:buNone/>
              <a:defRPr sz="1500" b="0">
                <a:solidFill>
                  <a:schemeClr val="bg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dirty="0"/>
              <a:t>Click to add presenter information</a:t>
            </a:r>
          </a:p>
        </p:txBody>
      </p:sp>
    </p:spTree>
    <p:extLst>
      <p:ext uri="{BB962C8B-B14F-4D97-AF65-F5344CB8AC3E}">
        <p14:creationId xmlns:p14="http://schemas.microsoft.com/office/powerpoint/2010/main" val="15646134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lide 7C - Cobrand">
    <p:spTree>
      <p:nvGrpSpPr>
        <p:cNvPr id="1" name=""/>
        <p:cNvGrpSpPr/>
        <p:nvPr/>
      </p:nvGrpSpPr>
      <p:grpSpPr>
        <a:xfrm>
          <a:off x="0" y="0"/>
          <a:ext cx="0" cy="0"/>
          <a:chOff x="0" y="0"/>
          <a:chExt cx="0" cy="0"/>
        </a:xfrm>
      </p:grpSpPr>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3500" y="6371584"/>
            <a:ext cx="2798064" cy="201168"/>
          </a:xfrm>
          <a:prstGeom prst="rect">
            <a:avLst/>
          </a:prstGeom>
        </p:spPr>
        <p:txBody>
          <a:bodyPr>
            <a:noAutofit/>
          </a:bodyPr>
          <a:lstStyle>
            <a:lvl1pPr algn="r">
              <a:defRPr sz="1200" b="0">
                <a:solidFill>
                  <a:schemeClr val="tx2"/>
                </a:solidFill>
                <a:latin typeface="+mn-lt"/>
              </a:defRPr>
            </a:lvl1pPr>
            <a:lvl2pPr algn="r">
              <a:defRPr b="1">
                <a:solidFill>
                  <a:schemeClr val="tx2"/>
                </a:solidFill>
                <a:latin typeface="+mn-lt"/>
              </a:defRPr>
            </a:lvl2pPr>
          </a:lstStyle>
          <a:p>
            <a:pPr lvl="0"/>
            <a:r>
              <a:rPr lang="en-US" dirty="0"/>
              <a:t>Click to add date</a:t>
            </a:r>
          </a:p>
          <a:p>
            <a:pPr lvl="1"/>
            <a:endParaRPr lang="en-US" dirty="0"/>
          </a:p>
        </p:txBody>
      </p:sp>
      <p:sp>
        <p:nvSpPr>
          <p:cNvPr id="13" name="Freeform 5"/>
          <p:cNvSpPr>
            <a:spLocks noEditPoints="1"/>
          </p:cNvSpPr>
          <p:nvPr userDrawn="1"/>
        </p:nvSpPr>
        <p:spPr bwMode="auto">
          <a:xfrm>
            <a:off x="547366" y="381422"/>
            <a:ext cx="2162280" cy="418678"/>
          </a:xfrm>
          <a:custGeom>
            <a:avLst/>
            <a:gdLst>
              <a:gd name="T0" fmla="*/ 657 w 759"/>
              <a:gd name="T1" fmla="*/ 27 h 144"/>
              <a:gd name="T2" fmla="*/ 649 w 759"/>
              <a:gd name="T3" fmla="*/ 50 h 144"/>
              <a:gd name="T4" fmla="*/ 664 w 759"/>
              <a:gd name="T5" fmla="*/ 74 h 144"/>
              <a:gd name="T6" fmla="*/ 705 w 759"/>
              <a:gd name="T7" fmla="*/ 142 h 144"/>
              <a:gd name="T8" fmla="*/ 641 w 759"/>
              <a:gd name="T9" fmla="*/ 108 h 144"/>
              <a:gd name="T10" fmla="*/ 669 w 759"/>
              <a:gd name="T11" fmla="*/ 121 h 144"/>
              <a:gd name="T12" fmla="*/ 326 w 759"/>
              <a:gd name="T13" fmla="*/ 95 h 144"/>
              <a:gd name="T14" fmla="*/ 392 w 759"/>
              <a:gd name="T15" fmla="*/ 60 h 144"/>
              <a:gd name="T16" fmla="*/ 268 w 759"/>
              <a:gd name="T17" fmla="*/ 74 h 144"/>
              <a:gd name="T18" fmla="*/ 180 w 759"/>
              <a:gd name="T19" fmla="*/ 33 h 144"/>
              <a:gd name="T20" fmla="*/ 233 w 759"/>
              <a:gd name="T21" fmla="*/ 72 h 144"/>
              <a:gd name="T22" fmla="*/ 170 w 759"/>
              <a:gd name="T23" fmla="*/ 108 h 144"/>
              <a:gd name="T24" fmla="*/ 267 w 759"/>
              <a:gd name="T25" fmla="*/ 110 h 144"/>
              <a:gd name="T26" fmla="*/ 350 w 759"/>
              <a:gd name="T27" fmla="*/ 144 h 144"/>
              <a:gd name="T28" fmla="*/ 356 w 759"/>
              <a:gd name="T29" fmla="*/ 121 h 144"/>
              <a:gd name="T30" fmla="*/ 227 w 759"/>
              <a:gd name="T31" fmla="*/ 93 h 144"/>
              <a:gd name="T32" fmla="*/ 222 w 759"/>
              <a:gd name="T33" fmla="*/ 122 h 144"/>
              <a:gd name="T34" fmla="*/ 358 w 759"/>
              <a:gd name="T35" fmla="*/ 60 h 144"/>
              <a:gd name="T36" fmla="*/ 592 w 759"/>
              <a:gd name="T37" fmla="*/ 90 h 144"/>
              <a:gd name="T38" fmla="*/ 489 w 759"/>
              <a:gd name="T39" fmla="*/ 30 h 144"/>
              <a:gd name="T40" fmla="*/ 527 w 759"/>
              <a:gd name="T41" fmla="*/ 142 h 144"/>
              <a:gd name="T42" fmla="*/ 539 w 759"/>
              <a:gd name="T43" fmla="*/ 50 h 144"/>
              <a:gd name="T44" fmla="*/ 556 w 759"/>
              <a:gd name="T45" fmla="*/ 142 h 144"/>
              <a:gd name="T46" fmla="*/ 473 w 759"/>
              <a:gd name="T47" fmla="*/ 117 h 144"/>
              <a:gd name="T48" fmla="*/ 413 w 759"/>
              <a:gd name="T49" fmla="*/ 108 h 144"/>
              <a:gd name="T50" fmla="*/ 401 w 759"/>
              <a:gd name="T51" fmla="*/ 35 h 144"/>
              <a:gd name="T52" fmla="*/ 449 w 759"/>
              <a:gd name="T53" fmla="*/ 30 h 144"/>
              <a:gd name="T54" fmla="*/ 448 w 759"/>
              <a:gd name="T55" fmla="*/ 54 h 144"/>
              <a:gd name="T56" fmla="*/ 473 w 759"/>
              <a:gd name="T57" fmla="*/ 117 h 144"/>
              <a:gd name="T58" fmla="*/ 79 w 759"/>
              <a:gd name="T59" fmla="*/ 43 h 144"/>
              <a:gd name="T60" fmla="*/ 125 w 759"/>
              <a:gd name="T61" fmla="*/ 22 h 144"/>
              <a:gd name="T62" fmla="*/ 79 w 759"/>
              <a:gd name="T63" fmla="*/ 144 h 144"/>
              <a:gd name="T64" fmla="*/ 32 w 759"/>
              <a:gd name="T65" fmla="*/ 22 h 144"/>
              <a:gd name="T66" fmla="*/ 730 w 759"/>
              <a:gd name="T67" fmla="*/ 27 h 144"/>
              <a:gd name="T68" fmla="*/ 723 w 759"/>
              <a:gd name="T69" fmla="*/ 51 h 144"/>
              <a:gd name="T70" fmla="*/ 711 w 759"/>
              <a:gd name="T71" fmla="*/ 31 h 144"/>
              <a:gd name="T72" fmla="*/ 741 w 759"/>
              <a:gd name="T73" fmla="*/ 27 h 144"/>
              <a:gd name="T74" fmla="*/ 747 w 759"/>
              <a:gd name="T75" fmla="*/ 46 h 144"/>
              <a:gd name="T76" fmla="*/ 759 w 759"/>
              <a:gd name="T77" fmla="*/ 27 h 144"/>
              <a:gd name="T78" fmla="*/ 755 w 759"/>
              <a:gd name="T79" fmla="*/ 42 h 144"/>
              <a:gd name="T80" fmla="*/ 752 w 759"/>
              <a:gd name="T81" fmla="*/ 41 h 144"/>
              <a:gd name="T82" fmla="*/ 742 w 759"/>
              <a:gd name="T83" fmla="*/ 41 h 144"/>
              <a:gd name="T84" fmla="*/ 739 w 759"/>
              <a:gd name="T85" fmla="*/ 42 h 144"/>
              <a:gd name="T86" fmla="*/ 735 w 759"/>
              <a:gd name="T87" fmla="*/ 2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9" h="144">
                <a:moveTo>
                  <a:pt x="704" y="110"/>
                </a:moveTo>
                <a:cubicBezTo>
                  <a:pt x="704" y="100"/>
                  <a:pt x="705" y="86"/>
                  <a:pt x="705" y="69"/>
                </a:cubicBezTo>
                <a:cubicBezTo>
                  <a:pt x="705" y="38"/>
                  <a:pt x="692" y="27"/>
                  <a:pt x="657" y="27"/>
                </a:cubicBezTo>
                <a:cubicBezTo>
                  <a:pt x="640" y="27"/>
                  <a:pt x="625" y="29"/>
                  <a:pt x="616" y="33"/>
                </a:cubicBezTo>
                <a:cubicBezTo>
                  <a:pt x="618" y="58"/>
                  <a:pt x="618" y="58"/>
                  <a:pt x="618" y="58"/>
                </a:cubicBezTo>
                <a:cubicBezTo>
                  <a:pt x="626" y="54"/>
                  <a:pt x="637" y="50"/>
                  <a:pt x="649" y="50"/>
                </a:cubicBezTo>
                <a:cubicBezTo>
                  <a:pt x="665" y="50"/>
                  <a:pt x="669" y="56"/>
                  <a:pt x="669" y="72"/>
                </a:cubicBezTo>
                <a:cubicBezTo>
                  <a:pt x="669" y="74"/>
                  <a:pt x="669" y="74"/>
                  <a:pt x="669" y="74"/>
                </a:cubicBezTo>
                <a:cubicBezTo>
                  <a:pt x="668" y="74"/>
                  <a:pt x="665" y="74"/>
                  <a:pt x="664" y="74"/>
                </a:cubicBezTo>
                <a:cubicBezTo>
                  <a:pt x="624" y="74"/>
                  <a:pt x="606" y="86"/>
                  <a:pt x="606" y="108"/>
                </a:cubicBezTo>
                <a:cubicBezTo>
                  <a:pt x="606" y="131"/>
                  <a:pt x="618" y="144"/>
                  <a:pt x="650" y="144"/>
                </a:cubicBezTo>
                <a:cubicBezTo>
                  <a:pt x="667" y="144"/>
                  <a:pt x="684" y="142"/>
                  <a:pt x="705" y="142"/>
                </a:cubicBezTo>
                <a:cubicBezTo>
                  <a:pt x="704" y="133"/>
                  <a:pt x="704" y="120"/>
                  <a:pt x="704" y="110"/>
                </a:cubicBezTo>
                <a:close/>
                <a:moveTo>
                  <a:pt x="658" y="122"/>
                </a:moveTo>
                <a:cubicBezTo>
                  <a:pt x="646" y="122"/>
                  <a:pt x="641" y="118"/>
                  <a:pt x="641" y="108"/>
                </a:cubicBezTo>
                <a:cubicBezTo>
                  <a:pt x="641" y="99"/>
                  <a:pt x="648" y="93"/>
                  <a:pt x="664" y="93"/>
                </a:cubicBezTo>
                <a:cubicBezTo>
                  <a:pt x="666" y="93"/>
                  <a:pt x="667" y="93"/>
                  <a:pt x="669" y="93"/>
                </a:cubicBezTo>
                <a:cubicBezTo>
                  <a:pt x="669" y="103"/>
                  <a:pt x="668" y="114"/>
                  <a:pt x="669" y="121"/>
                </a:cubicBezTo>
                <a:cubicBezTo>
                  <a:pt x="666" y="122"/>
                  <a:pt x="662" y="122"/>
                  <a:pt x="658" y="122"/>
                </a:cubicBezTo>
                <a:close/>
                <a:moveTo>
                  <a:pt x="356" y="121"/>
                </a:moveTo>
                <a:cubicBezTo>
                  <a:pt x="336" y="121"/>
                  <a:pt x="326" y="111"/>
                  <a:pt x="326" y="95"/>
                </a:cubicBezTo>
                <a:cubicBezTo>
                  <a:pt x="326" y="94"/>
                  <a:pt x="326" y="94"/>
                  <a:pt x="326" y="94"/>
                </a:cubicBezTo>
                <a:cubicBezTo>
                  <a:pt x="329" y="95"/>
                  <a:pt x="336" y="95"/>
                  <a:pt x="340" y="95"/>
                </a:cubicBezTo>
                <a:cubicBezTo>
                  <a:pt x="375" y="95"/>
                  <a:pt x="392" y="84"/>
                  <a:pt x="392" y="60"/>
                </a:cubicBezTo>
                <a:cubicBezTo>
                  <a:pt x="392" y="40"/>
                  <a:pt x="378" y="27"/>
                  <a:pt x="346" y="27"/>
                </a:cubicBezTo>
                <a:cubicBezTo>
                  <a:pt x="307" y="27"/>
                  <a:pt x="292" y="44"/>
                  <a:pt x="288" y="75"/>
                </a:cubicBezTo>
                <a:cubicBezTo>
                  <a:pt x="283" y="75"/>
                  <a:pt x="277" y="74"/>
                  <a:pt x="268" y="74"/>
                </a:cubicBezTo>
                <a:cubicBezTo>
                  <a:pt x="268" y="73"/>
                  <a:pt x="268" y="71"/>
                  <a:pt x="268" y="69"/>
                </a:cubicBezTo>
                <a:cubicBezTo>
                  <a:pt x="268" y="38"/>
                  <a:pt x="255" y="27"/>
                  <a:pt x="221" y="27"/>
                </a:cubicBezTo>
                <a:cubicBezTo>
                  <a:pt x="204" y="27"/>
                  <a:pt x="189" y="29"/>
                  <a:pt x="180" y="33"/>
                </a:cubicBezTo>
                <a:cubicBezTo>
                  <a:pt x="181" y="58"/>
                  <a:pt x="181" y="58"/>
                  <a:pt x="181" y="58"/>
                </a:cubicBezTo>
                <a:cubicBezTo>
                  <a:pt x="189" y="54"/>
                  <a:pt x="201" y="50"/>
                  <a:pt x="212" y="50"/>
                </a:cubicBezTo>
                <a:cubicBezTo>
                  <a:pt x="228" y="50"/>
                  <a:pt x="233" y="56"/>
                  <a:pt x="233" y="72"/>
                </a:cubicBezTo>
                <a:cubicBezTo>
                  <a:pt x="233" y="74"/>
                  <a:pt x="233" y="74"/>
                  <a:pt x="233" y="74"/>
                </a:cubicBezTo>
                <a:cubicBezTo>
                  <a:pt x="232" y="74"/>
                  <a:pt x="229" y="74"/>
                  <a:pt x="227" y="74"/>
                </a:cubicBezTo>
                <a:cubicBezTo>
                  <a:pt x="188" y="74"/>
                  <a:pt x="170" y="86"/>
                  <a:pt x="170" y="108"/>
                </a:cubicBezTo>
                <a:cubicBezTo>
                  <a:pt x="170" y="131"/>
                  <a:pt x="181" y="144"/>
                  <a:pt x="213" y="144"/>
                </a:cubicBezTo>
                <a:cubicBezTo>
                  <a:pt x="230" y="144"/>
                  <a:pt x="247" y="142"/>
                  <a:pt x="269" y="142"/>
                </a:cubicBezTo>
                <a:cubicBezTo>
                  <a:pt x="267" y="133"/>
                  <a:pt x="267" y="120"/>
                  <a:pt x="267" y="110"/>
                </a:cubicBezTo>
                <a:cubicBezTo>
                  <a:pt x="267" y="106"/>
                  <a:pt x="267" y="100"/>
                  <a:pt x="268" y="94"/>
                </a:cubicBezTo>
                <a:cubicBezTo>
                  <a:pt x="277" y="94"/>
                  <a:pt x="284" y="94"/>
                  <a:pt x="288" y="94"/>
                </a:cubicBezTo>
                <a:cubicBezTo>
                  <a:pt x="291" y="131"/>
                  <a:pt x="310" y="144"/>
                  <a:pt x="350" y="144"/>
                </a:cubicBezTo>
                <a:cubicBezTo>
                  <a:pt x="364" y="144"/>
                  <a:pt x="379" y="142"/>
                  <a:pt x="387" y="138"/>
                </a:cubicBezTo>
                <a:cubicBezTo>
                  <a:pt x="386" y="113"/>
                  <a:pt x="386" y="113"/>
                  <a:pt x="386" y="113"/>
                </a:cubicBezTo>
                <a:cubicBezTo>
                  <a:pt x="378" y="118"/>
                  <a:pt x="367" y="121"/>
                  <a:pt x="356" y="121"/>
                </a:cubicBezTo>
                <a:close/>
                <a:moveTo>
                  <a:pt x="222" y="122"/>
                </a:moveTo>
                <a:cubicBezTo>
                  <a:pt x="210" y="122"/>
                  <a:pt x="205" y="118"/>
                  <a:pt x="205" y="108"/>
                </a:cubicBezTo>
                <a:cubicBezTo>
                  <a:pt x="205" y="99"/>
                  <a:pt x="211" y="93"/>
                  <a:pt x="227" y="93"/>
                </a:cubicBezTo>
                <a:cubicBezTo>
                  <a:pt x="229" y="93"/>
                  <a:pt x="231" y="93"/>
                  <a:pt x="232" y="93"/>
                </a:cubicBezTo>
                <a:cubicBezTo>
                  <a:pt x="232" y="103"/>
                  <a:pt x="232" y="114"/>
                  <a:pt x="232" y="121"/>
                </a:cubicBezTo>
                <a:cubicBezTo>
                  <a:pt x="230" y="122"/>
                  <a:pt x="225" y="122"/>
                  <a:pt x="222" y="122"/>
                </a:cubicBezTo>
                <a:close/>
                <a:moveTo>
                  <a:pt x="325" y="75"/>
                </a:moveTo>
                <a:cubicBezTo>
                  <a:pt x="325" y="59"/>
                  <a:pt x="330" y="48"/>
                  <a:pt x="345" y="48"/>
                </a:cubicBezTo>
                <a:cubicBezTo>
                  <a:pt x="353" y="48"/>
                  <a:pt x="358" y="52"/>
                  <a:pt x="358" y="60"/>
                </a:cubicBezTo>
                <a:cubicBezTo>
                  <a:pt x="358" y="71"/>
                  <a:pt x="351" y="76"/>
                  <a:pt x="336" y="76"/>
                </a:cubicBezTo>
                <a:cubicBezTo>
                  <a:pt x="332" y="76"/>
                  <a:pt x="328" y="76"/>
                  <a:pt x="325" y="75"/>
                </a:cubicBezTo>
                <a:close/>
                <a:moveTo>
                  <a:pt x="592" y="90"/>
                </a:moveTo>
                <a:cubicBezTo>
                  <a:pt x="592" y="80"/>
                  <a:pt x="592" y="68"/>
                  <a:pt x="592" y="68"/>
                </a:cubicBezTo>
                <a:cubicBezTo>
                  <a:pt x="592" y="39"/>
                  <a:pt x="580" y="27"/>
                  <a:pt x="545" y="27"/>
                </a:cubicBezTo>
                <a:cubicBezTo>
                  <a:pt x="525" y="27"/>
                  <a:pt x="511" y="30"/>
                  <a:pt x="489" y="30"/>
                </a:cubicBezTo>
                <a:cubicBezTo>
                  <a:pt x="490" y="50"/>
                  <a:pt x="490" y="75"/>
                  <a:pt x="490" y="90"/>
                </a:cubicBezTo>
                <a:cubicBezTo>
                  <a:pt x="490" y="105"/>
                  <a:pt x="490" y="133"/>
                  <a:pt x="489" y="142"/>
                </a:cubicBezTo>
                <a:cubicBezTo>
                  <a:pt x="527" y="142"/>
                  <a:pt x="527" y="142"/>
                  <a:pt x="527" y="142"/>
                </a:cubicBezTo>
                <a:cubicBezTo>
                  <a:pt x="526" y="133"/>
                  <a:pt x="525" y="107"/>
                  <a:pt x="525" y="90"/>
                </a:cubicBezTo>
                <a:cubicBezTo>
                  <a:pt x="525" y="80"/>
                  <a:pt x="525" y="68"/>
                  <a:pt x="526" y="52"/>
                </a:cubicBezTo>
                <a:cubicBezTo>
                  <a:pt x="529" y="51"/>
                  <a:pt x="534" y="50"/>
                  <a:pt x="539" y="50"/>
                </a:cubicBezTo>
                <a:cubicBezTo>
                  <a:pt x="552" y="50"/>
                  <a:pt x="557" y="56"/>
                  <a:pt x="557" y="73"/>
                </a:cubicBezTo>
                <a:cubicBezTo>
                  <a:pt x="557" y="73"/>
                  <a:pt x="557" y="83"/>
                  <a:pt x="557" y="90"/>
                </a:cubicBezTo>
                <a:cubicBezTo>
                  <a:pt x="557" y="105"/>
                  <a:pt x="556" y="133"/>
                  <a:pt x="556" y="142"/>
                </a:cubicBezTo>
                <a:cubicBezTo>
                  <a:pt x="593" y="142"/>
                  <a:pt x="593" y="142"/>
                  <a:pt x="593" y="142"/>
                </a:cubicBezTo>
                <a:cubicBezTo>
                  <a:pt x="593" y="133"/>
                  <a:pt x="592" y="107"/>
                  <a:pt x="592" y="90"/>
                </a:cubicBezTo>
                <a:close/>
                <a:moveTo>
                  <a:pt x="473" y="117"/>
                </a:moveTo>
                <a:cubicBezTo>
                  <a:pt x="475" y="142"/>
                  <a:pt x="475" y="142"/>
                  <a:pt x="475" y="142"/>
                </a:cubicBezTo>
                <a:cubicBezTo>
                  <a:pt x="472" y="142"/>
                  <a:pt x="463" y="144"/>
                  <a:pt x="451" y="144"/>
                </a:cubicBezTo>
                <a:cubicBezTo>
                  <a:pt x="426" y="144"/>
                  <a:pt x="413" y="134"/>
                  <a:pt x="413" y="108"/>
                </a:cubicBezTo>
                <a:cubicBezTo>
                  <a:pt x="413" y="88"/>
                  <a:pt x="413" y="66"/>
                  <a:pt x="414" y="54"/>
                </a:cubicBezTo>
                <a:cubicBezTo>
                  <a:pt x="401" y="54"/>
                  <a:pt x="401" y="54"/>
                  <a:pt x="401" y="54"/>
                </a:cubicBezTo>
                <a:cubicBezTo>
                  <a:pt x="401" y="49"/>
                  <a:pt x="401" y="41"/>
                  <a:pt x="401" y="35"/>
                </a:cubicBezTo>
                <a:cubicBezTo>
                  <a:pt x="420" y="32"/>
                  <a:pt x="426" y="21"/>
                  <a:pt x="429" y="0"/>
                </a:cubicBezTo>
                <a:cubicBezTo>
                  <a:pt x="450" y="0"/>
                  <a:pt x="450" y="0"/>
                  <a:pt x="450" y="0"/>
                </a:cubicBezTo>
                <a:cubicBezTo>
                  <a:pt x="449" y="9"/>
                  <a:pt x="449" y="22"/>
                  <a:pt x="449" y="30"/>
                </a:cubicBezTo>
                <a:cubicBezTo>
                  <a:pt x="471" y="30"/>
                  <a:pt x="471" y="30"/>
                  <a:pt x="471" y="30"/>
                </a:cubicBezTo>
                <a:cubicBezTo>
                  <a:pt x="471" y="54"/>
                  <a:pt x="471" y="54"/>
                  <a:pt x="471" y="54"/>
                </a:cubicBezTo>
                <a:cubicBezTo>
                  <a:pt x="448" y="54"/>
                  <a:pt x="448" y="54"/>
                  <a:pt x="448" y="54"/>
                </a:cubicBezTo>
                <a:cubicBezTo>
                  <a:pt x="448" y="98"/>
                  <a:pt x="448" y="98"/>
                  <a:pt x="448" y="98"/>
                </a:cubicBezTo>
                <a:cubicBezTo>
                  <a:pt x="448" y="115"/>
                  <a:pt x="452" y="119"/>
                  <a:pt x="463" y="119"/>
                </a:cubicBezTo>
                <a:cubicBezTo>
                  <a:pt x="467" y="119"/>
                  <a:pt x="471" y="118"/>
                  <a:pt x="473" y="117"/>
                </a:cubicBezTo>
                <a:close/>
                <a:moveTo>
                  <a:pt x="45" y="16"/>
                </a:moveTo>
                <a:cubicBezTo>
                  <a:pt x="50" y="16"/>
                  <a:pt x="54" y="18"/>
                  <a:pt x="58" y="22"/>
                </a:cubicBezTo>
                <a:cubicBezTo>
                  <a:pt x="79" y="43"/>
                  <a:pt x="79" y="43"/>
                  <a:pt x="79" y="43"/>
                </a:cubicBezTo>
                <a:cubicBezTo>
                  <a:pt x="100" y="22"/>
                  <a:pt x="100" y="22"/>
                  <a:pt x="100" y="22"/>
                </a:cubicBezTo>
                <a:cubicBezTo>
                  <a:pt x="103" y="18"/>
                  <a:pt x="108" y="16"/>
                  <a:pt x="112" y="16"/>
                </a:cubicBezTo>
                <a:cubicBezTo>
                  <a:pt x="117" y="16"/>
                  <a:pt x="122" y="18"/>
                  <a:pt x="125" y="22"/>
                </a:cubicBezTo>
                <a:cubicBezTo>
                  <a:pt x="151" y="47"/>
                  <a:pt x="151" y="47"/>
                  <a:pt x="151" y="47"/>
                </a:cubicBezTo>
                <a:cubicBezTo>
                  <a:pt x="158" y="54"/>
                  <a:pt x="158" y="65"/>
                  <a:pt x="151" y="73"/>
                </a:cubicBezTo>
                <a:cubicBezTo>
                  <a:pt x="79" y="144"/>
                  <a:pt x="79" y="144"/>
                  <a:pt x="79" y="144"/>
                </a:cubicBezTo>
                <a:cubicBezTo>
                  <a:pt x="7" y="73"/>
                  <a:pt x="7" y="73"/>
                  <a:pt x="7" y="73"/>
                </a:cubicBezTo>
                <a:cubicBezTo>
                  <a:pt x="0" y="65"/>
                  <a:pt x="0" y="54"/>
                  <a:pt x="7" y="47"/>
                </a:cubicBezTo>
                <a:cubicBezTo>
                  <a:pt x="32" y="22"/>
                  <a:pt x="32" y="22"/>
                  <a:pt x="32" y="22"/>
                </a:cubicBezTo>
                <a:cubicBezTo>
                  <a:pt x="36" y="18"/>
                  <a:pt x="41" y="16"/>
                  <a:pt x="45" y="16"/>
                </a:cubicBezTo>
                <a:moveTo>
                  <a:pt x="711" y="27"/>
                </a:moveTo>
                <a:cubicBezTo>
                  <a:pt x="730" y="27"/>
                  <a:pt x="730" y="27"/>
                  <a:pt x="730" y="27"/>
                </a:cubicBezTo>
                <a:cubicBezTo>
                  <a:pt x="730" y="31"/>
                  <a:pt x="730" y="31"/>
                  <a:pt x="730" y="31"/>
                </a:cubicBezTo>
                <a:cubicBezTo>
                  <a:pt x="723" y="31"/>
                  <a:pt x="723" y="31"/>
                  <a:pt x="723" y="31"/>
                </a:cubicBezTo>
                <a:cubicBezTo>
                  <a:pt x="723" y="51"/>
                  <a:pt x="723" y="51"/>
                  <a:pt x="723" y="51"/>
                </a:cubicBezTo>
                <a:cubicBezTo>
                  <a:pt x="718" y="51"/>
                  <a:pt x="718" y="51"/>
                  <a:pt x="718" y="51"/>
                </a:cubicBezTo>
                <a:cubicBezTo>
                  <a:pt x="718" y="31"/>
                  <a:pt x="718" y="31"/>
                  <a:pt x="718" y="31"/>
                </a:cubicBezTo>
                <a:cubicBezTo>
                  <a:pt x="711" y="31"/>
                  <a:pt x="711" y="31"/>
                  <a:pt x="711" y="31"/>
                </a:cubicBezTo>
                <a:lnTo>
                  <a:pt x="711" y="27"/>
                </a:lnTo>
                <a:close/>
                <a:moveTo>
                  <a:pt x="735" y="27"/>
                </a:moveTo>
                <a:cubicBezTo>
                  <a:pt x="741" y="27"/>
                  <a:pt x="741" y="27"/>
                  <a:pt x="741" y="27"/>
                </a:cubicBezTo>
                <a:cubicBezTo>
                  <a:pt x="744" y="37"/>
                  <a:pt x="744" y="37"/>
                  <a:pt x="744" y="37"/>
                </a:cubicBezTo>
                <a:cubicBezTo>
                  <a:pt x="745" y="40"/>
                  <a:pt x="747" y="46"/>
                  <a:pt x="747" y="46"/>
                </a:cubicBezTo>
                <a:cubicBezTo>
                  <a:pt x="747" y="46"/>
                  <a:pt x="747" y="46"/>
                  <a:pt x="747" y="46"/>
                </a:cubicBezTo>
                <a:cubicBezTo>
                  <a:pt x="747" y="46"/>
                  <a:pt x="748" y="40"/>
                  <a:pt x="749" y="37"/>
                </a:cubicBezTo>
                <a:cubicBezTo>
                  <a:pt x="752" y="27"/>
                  <a:pt x="752" y="27"/>
                  <a:pt x="752" y="27"/>
                </a:cubicBezTo>
                <a:cubicBezTo>
                  <a:pt x="759" y="27"/>
                  <a:pt x="759" y="27"/>
                  <a:pt x="759" y="27"/>
                </a:cubicBezTo>
                <a:cubicBezTo>
                  <a:pt x="759" y="51"/>
                  <a:pt x="759" y="51"/>
                  <a:pt x="759" y="51"/>
                </a:cubicBezTo>
                <a:cubicBezTo>
                  <a:pt x="755" y="51"/>
                  <a:pt x="755" y="51"/>
                  <a:pt x="755" y="51"/>
                </a:cubicBezTo>
                <a:cubicBezTo>
                  <a:pt x="755" y="42"/>
                  <a:pt x="755" y="42"/>
                  <a:pt x="755" y="42"/>
                </a:cubicBezTo>
                <a:cubicBezTo>
                  <a:pt x="755" y="38"/>
                  <a:pt x="755" y="31"/>
                  <a:pt x="755" y="31"/>
                </a:cubicBezTo>
                <a:cubicBezTo>
                  <a:pt x="755" y="31"/>
                  <a:pt x="755" y="31"/>
                  <a:pt x="755" y="31"/>
                </a:cubicBezTo>
                <a:cubicBezTo>
                  <a:pt x="755" y="31"/>
                  <a:pt x="753" y="37"/>
                  <a:pt x="752" y="41"/>
                </a:cubicBezTo>
                <a:cubicBezTo>
                  <a:pt x="749" y="51"/>
                  <a:pt x="749" y="51"/>
                  <a:pt x="749" y="51"/>
                </a:cubicBezTo>
                <a:cubicBezTo>
                  <a:pt x="745" y="51"/>
                  <a:pt x="745" y="51"/>
                  <a:pt x="745" y="51"/>
                </a:cubicBezTo>
                <a:cubicBezTo>
                  <a:pt x="742" y="41"/>
                  <a:pt x="742" y="41"/>
                  <a:pt x="742" y="41"/>
                </a:cubicBezTo>
                <a:cubicBezTo>
                  <a:pt x="740" y="37"/>
                  <a:pt x="739" y="31"/>
                  <a:pt x="739" y="31"/>
                </a:cubicBezTo>
                <a:cubicBezTo>
                  <a:pt x="739" y="31"/>
                  <a:pt x="739" y="31"/>
                  <a:pt x="739" y="31"/>
                </a:cubicBezTo>
                <a:cubicBezTo>
                  <a:pt x="739" y="31"/>
                  <a:pt x="739" y="38"/>
                  <a:pt x="739" y="42"/>
                </a:cubicBezTo>
                <a:cubicBezTo>
                  <a:pt x="739" y="51"/>
                  <a:pt x="739" y="51"/>
                  <a:pt x="739" y="51"/>
                </a:cubicBezTo>
                <a:cubicBezTo>
                  <a:pt x="735" y="51"/>
                  <a:pt x="735" y="51"/>
                  <a:pt x="735" y="51"/>
                </a:cubicBezTo>
                <a:lnTo>
                  <a:pt x="735" y="27"/>
                </a:lnTo>
                <a:close/>
              </a:path>
            </a:pathLst>
          </a:custGeom>
          <a:solidFill>
            <a:schemeClr val="bg1"/>
          </a:solidFill>
          <a:ln>
            <a:noFill/>
          </a:ln>
        </p:spPr>
        <p:txBody>
          <a:bodyPr vert="horz" wrap="square" lIns="91416" tIns="45708" rIns="91416" bIns="45708" numCol="1" anchor="t" anchorCtr="0" compatLnSpc="1">
            <a:prstTxWarp prst="textNoShape">
              <a:avLst/>
            </a:prstTxWarp>
          </a:bodyPr>
          <a:lstStyle/>
          <a:p>
            <a:endParaRPr lang="en-US" sz="1799" dirty="0"/>
          </a:p>
        </p:txBody>
      </p:sp>
      <p:sp>
        <p:nvSpPr>
          <p:cNvPr id="9" name="Picture Placeholder 5"/>
          <p:cNvSpPr>
            <a:spLocks noGrp="1"/>
          </p:cNvSpPr>
          <p:nvPr>
            <p:ph type="pic" sz="quarter" idx="10" hasCustomPrompt="1"/>
          </p:nvPr>
        </p:nvSpPr>
        <p:spPr>
          <a:xfrm>
            <a:off x="1" y="2"/>
            <a:ext cx="12188825" cy="4350553"/>
          </a:xfrm>
          <a:prstGeom prst="rect">
            <a:avLst/>
          </a:prstGeom>
          <a:solidFill>
            <a:schemeClr val="bg1">
              <a:lumMod val="75000"/>
            </a:schemeClr>
          </a:solidFill>
        </p:spPr>
        <p:txBody>
          <a:bodyPr anchor="ctr"/>
          <a:lstStyle>
            <a:lvl1pPr algn="ctr">
              <a:lnSpc>
                <a:spcPct val="80000"/>
              </a:lnSpc>
              <a:defRPr sz="6598" b="1" baseline="0">
                <a:solidFill>
                  <a:schemeClr val="bg2"/>
                </a:solidFill>
                <a:latin typeface="+mn-lt"/>
                <a:cs typeface="Arial" panose="020B0604020202020204" pitchFamily="34" charset="0"/>
              </a:defRPr>
            </a:lvl1pPr>
          </a:lstStyle>
          <a:p>
            <a:r>
              <a:rPr lang="en-US" dirty="0"/>
              <a:t>IMAGE</a:t>
            </a:r>
          </a:p>
        </p:txBody>
      </p:sp>
      <p:sp>
        <p:nvSpPr>
          <p:cNvPr id="10"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571106" y="6375760"/>
            <a:ext cx="2798064" cy="201168"/>
          </a:xfrm>
          <a:prstGeom prst="rect">
            <a:avLst/>
          </a:prstGeom>
        </p:spPr>
        <p:txBody>
          <a:bodyPr>
            <a:noAutofit/>
          </a:bodyPr>
          <a:lstStyle>
            <a:lvl1pPr algn="l">
              <a:defRPr sz="1200" b="0">
                <a:solidFill>
                  <a:schemeClr val="tx2"/>
                </a:solidFill>
                <a:latin typeface="+mn-lt"/>
              </a:defRPr>
            </a:lvl1pPr>
            <a:lvl2pPr algn="r">
              <a:defRPr b="1">
                <a:solidFill>
                  <a:schemeClr val="tx2"/>
                </a:solidFill>
                <a:latin typeface="+mn-lt"/>
              </a:defRPr>
            </a:lvl2pPr>
          </a:lstStyle>
          <a:p>
            <a:pPr lvl="0"/>
            <a:r>
              <a:rPr lang="en-US" dirty="0"/>
              <a:t>Presenter name</a:t>
            </a:r>
          </a:p>
        </p:txBody>
      </p:sp>
      <p:sp>
        <p:nvSpPr>
          <p:cNvPr id="16" name="Picture Placeholder 5"/>
          <p:cNvSpPr>
            <a:spLocks noGrp="1"/>
          </p:cNvSpPr>
          <p:nvPr>
            <p:ph type="pic" sz="quarter" idx="20" hasCustomPrompt="1"/>
          </p:nvPr>
        </p:nvSpPr>
        <p:spPr>
          <a:xfrm>
            <a:off x="6224557" y="6065135"/>
            <a:ext cx="1270751" cy="539496"/>
          </a:xfrm>
          <a:solidFill>
            <a:schemeClr val="bg2"/>
          </a:solidFill>
        </p:spPr>
        <p:txBody>
          <a:bodyPr anchor="ctr"/>
          <a:lstStyle>
            <a:lvl1pPr algn="ctr">
              <a:defRPr sz="1000" b="1" baseline="0">
                <a:solidFill>
                  <a:schemeClr val="tx2"/>
                </a:solidFill>
                <a:latin typeface="+mn-lt"/>
                <a:cs typeface="Arial" panose="020B0604020202020204" pitchFamily="34" charset="0"/>
              </a:defRPr>
            </a:lvl1pPr>
          </a:lstStyle>
          <a:p>
            <a:r>
              <a:rPr lang="en-US" dirty="0"/>
              <a:t>PARTNER LOGO</a:t>
            </a:r>
          </a:p>
        </p:txBody>
      </p:sp>
      <p:sp>
        <p:nvSpPr>
          <p:cNvPr id="15" name="Title 1"/>
          <p:cNvSpPr>
            <a:spLocks noGrp="1"/>
          </p:cNvSpPr>
          <p:nvPr>
            <p:ph type="ctrTitle" hasCustomPrompt="1"/>
          </p:nvPr>
        </p:nvSpPr>
        <p:spPr>
          <a:xfrm>
            <a:off x="813753" y="4356947"/>
            <a:ext cx="10561320" cy="795528"/>
          </a:xfrm>
        </p:spPr>
        <p:txBody>
          <a:bodyPr rIns="0" anchor="b" anchorCtr="0"/>
          <a:lstStyle>
            <a:lvl1pPr algn="ctr">
              <a:lnSpc>
                <a:spcPct val="90000"/>
              </a:lnSpc>
              <a:defRPr sz="3999">
                <a:solidFill>
                  <a:schemeClr val="accent2"/>
                </a:solidFill>
              </a:defRPr>
            </a:lvl1pPr>
          </a:lstStyle>
          <a:p>
            <a:r>
              <a:rPr lang="en-US" dirty="0"/>
              <a:t>Click to add title</a:t>
            </a:r>
          </a:p>
        </p:txBody>
      </p:sp>
      <p:sp>
        <p:nvSpPr>
          <p:cNvPr id="17" name="Subtitle 2"/>
          <p:cNvSpPr>
            <a:spLocks noGrp="1"/>
          </p:cNvSpPr>
          <p:nvPr>
            <p:ph type="subTitle" idx="1" hasCustomPrompt="1"/>
          </p:nvPr>
        </p:nvSpPr>
        <p:spPr>
          <a:xfrm>
            <a:off x="813753" y="5265518"/>
            <a:ext cx="10561320" cy="347472"/>
          </a:xfrm>
        </p:spPr>
        <p:txBody>
          <a:bodyPr/>
          <a:lstStyle>
            <a:lvl1pPr marL="0" indent="0" algn="ctr">
              <a:spcBef>
                <a:spcPts val="600"/>
              </a:spcBef>
              <a:buNone/>
              <a:defRPr sz="1500" b="0">
                <a:solidFill>
                  <a:schemeClr val="tx2"/>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dirty="0"/>
              <a:t>Click to add presenter information</a:t>
            </a:r>
          </a:p>
        </p:txBody>
      </p:sp>
      <p:pic>
        <p:nvPicPr>
          <p:cNvPr id="11" name="Graphic 10">
            <a:extLst>
              <a:ext uri="{FF2B5EF4-FFF2-40B4-BE49-F238E27FC236}">
                <a16:creationId xmlns:a16="http://schemas.microsoft.com/office/drawing/2014/main" id="{7E48704A-AC67-4DC9-B36E-E4847EA3F5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46785" y="6204231"/>
            <a:ext cx="1617485" cy="319943"/>
          </a:xfrm>
          <a:prstGeom prst="rect">
            <a:avLst/>
          </a:prstGeom>
        </p:spPr>
      </p:pic>
    </p:spTree>
    <p:extLst>
      <p:ext uri="{BB962C8B-B14F-4D97-AF65-F5344CB8AC3E}">
        <p14:creationId xmlns:p14="http://schemas.microsoft.com/office/powerpoint/2010/main" val="38094735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lide 7D - Cobrand">
    <p:spTree>
      <p:nvGrpSpPr>
        <p:cNvPr id="1" name=""/>
        <p:cNvGrpSpPr/>
        <p:nvPr/>
      </p:nvGrpSpPr>
      <p:grpSpPr>
        <a:xfrm>
          <a:off x="0" y="0"/>
          <a:ext cx="0" cy="0"/>
          <a:chOff x="0" y="0"/>
          <a:chExt cx="0" cy="0"/>
        </a:xfrm>
      </p:grpSpPr>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3500" y="6371584"/>
            <a:ext cx="2798064" cy="201168"/>
          </a:xfrm>
          <a:prstGeom prst="rect">
            <a:avLst/>
          </a:prstGeom>
        </p:spPr>
        <p:txBody>
          <a:bodyPr>
            <a:noAutofit/>
          </a:bodyPr>
          <a:lstStyle>
            <a:lvl1pPr algn="r">
              <a:defRPr sz="1200" b="0">
                <a:solidFill>
                  <a:schemeClr val="tx2"/>
                </a:solidFill>
                <a:latin typeface="+mn-lt"/>
              </a:defRPr>
            </a:lvl1pPr>
            <a:lvl2pPr algn="r">
              <a:defRPr b="1">
                <a:solidFill>
                  <a:schemeClr val="tx2"/>
                </a:solidFill>
                <a:latin typeface="+mn-lt"/>
              </a:defRPr>
            </a:lvl2pPr>
          </a:lstStyle>
          <a:p>
            <a:pPr lvl="0"/>
            <a:r>
              <a:rPr lang="en-US" dirty="0"/>
              <a:t>Click to add date</a:t>
            </a:r>
          </a:p>
          <a:p>
            <a:pPr lvl="1"/>
            <a:endParaRPr lang="en-US" dirty="0"/>
          </a:p>
        </p:txBody>
      </p:sp>
      <p:sp>
        <p:nvSpPr>
          <p:cNvPr id="13" name="Freeform 5"/>
          <p:cNvSpPr>
            <a:spLocks noEditPoints="1"/>
          </p:cNvSpPr>
          <p:nvPr userDrawn="1"/>
        </p:nvSpPr>
        <p:spPr bwMode="auto">
          <a:xfrm>
            <a:off x="547366" y="381422"/>
            <a:ext cx="2162280" cy="418678"/>
          </a:xfrm>
          <a:custGeom>
            <a:avLst/>
            <a:gdLst>
              <a:gd name="T0" fmla="*/ 657 w 759"/>
              <a:gd name="T1" fmla="*/ 27 h 144"/>
              <a:gd name="T2" fmla="*/ 649 w 759"/>
              <a:gd name="T3" fmla="*/ 50 h 144"/>
              <a:gd name="T4" fmla="*/ 664 w 759"/>
              <a:gd name="T5" fmla="*/ 74 h 144"/>
              <a:gd name="T6" fmla="*/ 705 w 759"/>
              <a:gd name="T7" fmla="*/ 142 h 144"/>
              <a:gd name="T8" fmla="*/ 641 w 759"/>
              <a:gd name="T9" fmla="*/ 108 h 144"/>
              <a:gd name="T10" fmla="*/ 669 w 759"/>
              <a:gd name="T11" fmla="*/ 121 h 144"/>
              <a:gd name="T12" fmla="*/ 326 w 759"/>
              <a:gd name="T13" fmla="*/ 95 h 144"/>
              <a:gd name="T14" fmla="*/ 392 w 759"/>
              <a:gd name="T15" fmla="*/ 60 h 144"/>
              <a:gd name="T16" fmla="*/ 268 w 759"/>
              <a:gd name="T17" fmla="*/ 74 h 144"/>
              <a:gd name="T18" fmla="*/ 180 w 759"/>
              <a:gd name="T19" fmla="*/ 33 h 144"/>
              <a:gd name="T20" fmla="*/ 233 w 759"/>
              <a:gd name="T21" fmla="*/ 72 h 144"/>
              <a:gd name="T22" fmla="*/ 170 w 759"/>
              <a:gd name="T23" fmla="*/ 108 h 144"/>
              <a:gd name="T24" fmla="*/ 267 w 759"/>
              <a:gd name="T25" fmla="*/ 110 h 144"/>
              <a:gd name="T26" fmla="*/ 350 w 759"/>
              <a:gd name="T27" fmla="*/ 144 h 144"/>
              <a:gd name="T28" fmla="*/ 356 w 759"/>
              <a:gd name="T29" fmla="*/ 121 h 144"/>
              <a:gd name="T30" fmla="*/ 227 w 759"/>
              <a:gd name="T31" fmla="*/ 93 h 144"/>
              <a:gd name="T32" fmla="*/ 222 w 759"/>
              <a:gd name="T33" fmla="*/ 122 h 144"/>
              <a:gd name="T34" fmla="*/ 358 w 759"/>
              <a:gd name="T35" fmla="*/ 60 h 144"/>
              <a:gd name="T36" fmla="*/ 592 w 759"/>
              <a:gd name="T37" fmla="*/ 90 h 144"/>
              <a:gd name="T38" fmla="*/ 489 w 759"/>
              <a:gd name="T39" fmla="*/ 30 h 144"/>
              <a:gd name="T40" fmla="*/ 527 w 759"/>
              <a:gd name="T41" fmla="*/ 142 h 144"/>
              <a:gd name="T42" fmla="*/ 539 w 759"/>
              <a:gd name="T43" fmla="*/ 50 h 144"/>
              <a:gd name="T44" fmla="*/ 556 w 759"/>
              <a:gd name="T45" fmla="*/ 142 h 144"/>
              <a:gd name="T46" fmla="*/ 473 w 759"/>
              <a:gd name="T47" fmla="*/ 117 h 144"/>
              <a:gd name="T48" fmla="*/ 413 w 759"/>
              <a:gd name="T49" fmla="*/ 108 h 144"/>
              <a:gd name="T50" fmla="*/ 401 w 759"/>
              <a:gd name="T51" fmla="*/ 35 h 144"/>
              <a:gd name="T52" fmla="*/ 449 w 759"/>
              <a:gd name="T53" fmla="*/ 30 h 144"/>
              <a:gd name="T54" fmla="*/ 448 w 759"/>
              <a:gd name="T55" fmla="*/ 54 h 144"/>
              <a:gd name="T56" fmla="*/ 473 w 759"/>
              <a:gd name="T57" fmla="*/ 117 h 144"/>
              <a:gd name="T58" fmla="*/ 79 w 759"/>
              <a:gd name="T59" fmla="*/ 43 h 144"/>
              <a:gd name="T60" fmla="*/ 125 w 759"/>
              <a:gd name="T61" fmla="*/ 22 h 144"/>
              <a:gd name="T62" fmla="*/ 79 w 759"/>
              <a:gd name="T63" fmla="*/ 144 h 144"/>
              <a:gd name="T64" fmla="*/ 32 w 759"/>
              <a:gd name="T65" fmla="*/ 22 h 144"/>
              <a:gd name="T66" fmla="*/ 730 w 759"/>
              <a:gd name="T67" fmla="*/ 27 h 144"/>
              <a:gd name="T68" fmla="*/ 723 w 759"/>
              <a:gd name="T69" fmla="*/ 51 h 144"/>
              <a:gd name="T70" fmla="*/ 711 w 759"/>
              <a:gd name="T71" fmla="*/ 31 h 144"/>
              <a:gd name="T72" fmla="*/ 741 w 759"/>
              <a:gd name="T73" fmla="*/ 27 h 144"/>
              <a:gd name="T74" fmla="*/ 747 w 759"/>
              <a:gd name="T75" fmla="*/ 46 h 144"/>
              <a:gd name="T76" fmla="*/ 759 w 759"/>
              <a:gd name="T77" fmla="*/ 27 h 144"/>
              <a:gd name="T78" fmla="*/ 755 w 759"/>
              <a:gd name="T79" fmla="*/ 42 h 144"/>
              <a:gd name="T80" fmla="*/ 752 w 759"/>
              <a:gd name="T81" fmla="*/ 41 h 144"/>
              <a:gd name="T82" fmla="*/ 742 w 759"/>
              <a:gd name="T83" fmla="*/ 41 h 144"/>
              <a:gd name="T84" fmla="*/ 739 w 759"/>
              <a:gd name="T85" fmla="*/ 42 h 144"/>
              <a:gd name="T86" fmla="*/ 735 w 759"/>
              <a:gd name="T87" fmla="*/ 2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9" h="144">
                <a:moveTo>
                  <a:pt x="704" y="110"/>
                </a:moveTo>
                <a:cubicBezTo>
                  <a:pt x="704" y="100"/>
                  <a:pt x="705" y="86"/>
                  <a:pt x="705" y="69"/>
                </a:cubicBezTo>
                <a:cubicBezTo>
                  <a:pt x="705" y="38"/>
                  <a:pt x="692" y="27"/>
                  <a:pt x="657" y="27"/>
                </a:cubicBezTo>
                <a:cubicBezTo>
                  <a:pt x="640" y="27"/>
                  <a:pt x="625" y="29"/>
                  <a:pt x="616" y="33"/>
                </a:cubicBezTo>
                <a:cubicBezTo>
                  <a:pt x="618" y="58"/>
                  <a:pt x="618" y="58"/>
                  <a:pt x="618" y="58"/>
                </a:cubicBezTo>
                <a:cubicBezTo>
                  <a:pt x="626" y="54"/>
                  <a:pt x="637" y="50"/>
                  <a:pt x="649" y="50"/>
                </a:cubicBezTo>
                <a:cubicBezTo>
                  <a:pt x="665" y="50"/>
                  <a:pt x="669" y="56"/>
                  <a:pt x="669" y="72"/>
                </a:cubicBezTo>
                <a:cubicBezTo>
                  <a:pt x="669" y="74"/>
                  <a:pt x="669" y="74"/>
                  <a:pt x="669" y="74"/>
                </a:cubicBezTo>
                <a:cubicBezTo>
                  <a:pt x="668" y="74"/>
                  <a:pt x="665" y="74"/>
                  <a:pt x="664" y="74"/>
                </a:cubicBezTo>
                <a:cubicBezTo>
                  <a:pt x="624" y="74"/>
                  <a:pt x="606" y="86"/>
                  <a:pt x="606" y="108"/>
                </a:cubicBezTo>
                <a:cubicBezTo>
                  <a:pt x="606" y="131"/>
                  <a:pt x="618" y="144"/>
                  <a:pt x="650" y="144"/>
                </a:cubicBezTo>
                <a:cubicBezTo>
                  <a:pt x="667" y="144"/>
                  <a:pt x="684" y="142"/>
                  <a:pt x="705" y="142"/>
                </a:cubicBezTo>
                <a:cubicBezTo>
                  <a:pt x="704" y="133"/>
                  <a:pt x="704" y="120"/>
                  <a:pt x="704" y="110"/>
                </a:cubicBezTo>
                <a:close/>
                <a:moveTo>
                  <a:pt x="658" y="122"/>
                </a:moveTo>
                <a:cubicBezTo>
                  <a:pt x="646" y="122"/>
                  <a:pt x="641" y="118"/>
                  <a:pt x="641" y="108"/>
                </a:cubicBezTo>
                <a:cubicBezTo>
                  <a:pt x="641" y="99"/>
                  <a:pt x="648" y="93"/>
                  <a:pt x="664" y="93"/>
                </a:cubicBezTo>
                <a:cubicBezTo>
                  <a:pt x="666" y="93"/>
                  <a:pt x="667" y="93"/>
                  <a:pt x="669" y="93"/>
                </a:cubicBezTo>
                <a:cubicBezTo>
                  <a:pt x="669" y="103"/>
                  <a:pt x="668" y="114"/>
                  <a:pt x="669" y="121"/>
                </a:cubicBezTo>
                <a:cubicBezTo>
                  <a:pt x="666" y="122"/>
                  <a:pt x="662" y="122"/>
                  <a:pt x="658" y="122"/>
                </a:cubicBezTo>
                <a:close/>
                <a:moveTo>
                  <a:pt x="356" y="121"/>
                </a:moveTo>
                <a:cubicBezTo>
                  <a:pt x="336" y="121"/>
                  <a:pt x="326" y="111"/>
                  <a:pt x="326" y="95"/>
                </a:cubicBezTo>
                <a:cubicBezTo>
                  <a:pt x="326" y="94"/>
                  <a:pt x="326" y="94"/>
                  <a:pt x="326" y="94"/>
                </a:cubicBezTo>
                <a:cubicBezTo>
                  <a:pt x="329" y="95"/>
                  <a:pt x="336" y="95"/>
                  <a:pt x="340" y="95"/>
                </a:cubicBezTo>
                <a:cubicBezTo>
                  <a:pt x="375" y="95"/>
                  <a:pt x="392" y="84"/>
                  <a:pt x="392" y="60"/>
                </a:cubicBezTo>
                <a:cubicBezTo>
                  <a:pt x="392" y="40"/>
                  <a:pt x="378" y="27"/>
                  <a:pt x="346" y="27"/>
                </a:cubicBezTo>
                <a:cubicBezTo>
                  <a:pt x="307" y="27"/>
                  <a:pt x="292" y="44"/>
                  <a:pt x="288" y="75"/>
                </a:cubicBezTo>
                <a:cubicBezTo>
                  <a:pt x="283" y="75"/>
                  <a:pt x="277" y="74"/>
                  <a:pt x="268" y="74"/>
                </a:cubicBezTo>
                <a:cubicBezTo>
                  <a:pt x="268" y="73"/>
                  <a:pt x="268" y="71"/>
                  <a:pt x="268" y="69"/>
                </a:cubicBezTo>
                <a:cubicBezTo>
                  <a:pt x="268" y="38"/>
                  <a:pt x="255" y="27"/>
                  <a:pt x="221" y="27"/>
                </a:cubicBezTo>
                <a:cubicBezTo>
                  <a:pt x="204" y="27"/>
                  <a:pt x="189" y="29"/>
                  <a:pt x="180" y="33"/>
                </a:cubicBezTo>
                <a:cubicBezTo>
                  <a:pt x="181" y="58"/>
                  <a:pt x="181" y="58"/>
                  <a:pt x="181" y="58"/>
                </a:cubicBezTo>
                <a:cubicBezTo>
                  <a:pt x="189" y="54"/>
                  <a:pt x="201" y="50"/>
                  <a:pt x="212" y="50"/>
                </a:cubicBezTo>
                <a:cubicBezTo>
                  <a:pt x="228" y="50"/>
                  <a:pt x="233" y="56"/>
                  <a:pt x="233" y="72"/>
                </a:cubicBezTo>
                <a:cubicBezTo>
                  <a:pt x="233" y="74"/>
                  <a:pt x="233" y="74"/>
                  <a:pt x="233" y="74"/>
                </a:cubicBezTo>
                <a:cubicBezTo>
                  <a:pt x="232" y="74"/>
                  <a:pt x="229" y="74"/>
                  <a:pt x="227" y="74"/>
                </a:cubicBezTo>
                <a:cubicBezTo>
                  <a:pt x="188" y="74"/>
                  <a:pt x="170" y="86"/>
                  <a:pt x="170" y="108"/>
                </a:cubicBezTo>
                <a:cubicBezTo>
                  <a:pt x="170" y="131"/>
                  <a:pt x="181" y="144"/>
                  <a:pt x="213" y="144"/>
                </a:cubicBezTo>
                <a:cubicBezTo>
                  <a:pt x="230" y="144"/>
                  <a:pt x="247" y="142"/>
                  <a:pt x="269" y="142"/>
                </a:cubicBezTo>
                <a:cubicBezTo>
                  <a:pt x="267" y="133"/>
                  <a:pt x="267" y="120"/>
                  <a:pt x="267" y="110"/>
                </a:cubicBezTo>
                <a:cubicBezTo>
                  <a:pt x="267" y="106"/>
                  <a:pt x="267" y="100"/>
                  <a:pt x="268" y="94"/>
                </a:cubicBezTo>
                <a:cubicBezTo>
                  <a:pt x="277" y="94"/>
                  <a:pt x="284" y="94"/>
                  <a:pt x="288" y="94"/>
                </a:cubicBezTo>
                <a:cubicBezTo>
                  <a:pt x="291" y="131"/>
                  <a:pt x="310" y="144"/>
                  <a:pt x="350" y="144"/>
                </a:cubicBezTo>
                <a:cubicBezTo>
                  <a:pt x="364" y="144"/>
                  <a:pt x="379" y="142"/>
                  <a:pt x="387" y="138"/>
                </a:cubicBezTo>
                <a:cubicBezTo>
                  <a:pt x="386" y="113"/>
                  <a:pt x="386" y="113"/>
                  <a:pt x="386" y="113"/>
                </a:cubicBezTo>
                <a:cubicBezTo>
                  <a:pt x="378" y="118"/>
                  <a:pt x="367" y="121"/>
                  <a:pt x="356" y="121"/>
                </a:cubicBezTo>
                <a:close/>
                <a:moveTo>
                  <a:pt x="222" y="122"/>
                </a:moveTo>
                <a:cubicBezTo>
                  <a:pt x="210" y="122"/>
                  <a:pt x="205" y="118"/>
                  <a:pt x="205" y="108"/>
                </a:cubicBezTo>
                <a:cubicBezTo>
                  <a:pt x="205" y="99"/>
                  <a:pt x="211" y="93"/>
                  <a:pt x="227" y="93"/>
                </a:cubicBezTo>
                <a:cubicBezTo>
                  <a:pt x="229" y="93"/>
                  <a:pt x="231" y="93"/>
                  <a:pt x="232" y="93"/>
                </a:cubicBezTo>
                <a:cubicBezTo>
                  <a:pt x="232" y="103"/>
                  <a:pt x="232" y="114"/>
                  <a:pt x="232" y="121"/>
                </a:cubicBezTo>
                <a:cubicBezTo>
                  <a:pt x="230" y="122"/>
                  <a:pt x="225" y="122"/>
                  <a:pt x="222" y="122"/>
                </a:cubicBezTo>
                <a:close/>
                <a:moveTo>
                  <a:pt x="325" y="75"/>
                </a:moveTo>
                <a:cubicBezTo>
                  <a:pt x="325" y="59"/>
                  <a:pt x="330" y="48"/>
                  <a:pt x="345" y="48"/>
                </a:cubicBezTo>
                <a:cubicBezTo>
                  <a:pt x="353" y="48"/>
                  <a:pt x="358" y="52"/>
                  <a:pt x="358" y="60"/>
                </a:cubicBezTo>
                <a:cubicBezTo>
                  <a:pt x="358" y="71"/>
                  <a:pt x="351" y="76"/>
                  <a:pt x="336" y="76"/>
                </a:cubicBezTo>
                <a:cubicBezTo>
                  <a:pt x="332" y="76"/>
                  <a:pt x="328" y="76"/>
                  <a:pt x="325" y="75"/>
                </a:cubicBezTo>
                <a:close/>
                <a:moveTo>
                  <a:pt x="592" y="90"/>
                </a:moveTo>
                <a:cubicBezTo>
                  <a:pt x="592" y="80"/>
                  <a:pt x="592" y="68"/>
                  <a:pt x="592" y="68"/>
                </a:cubicBezTo>
                <a:cubicBezTo>
                  <a:pt x="592" y="39"/>
                  <a:pt x="580" y="27"/>
                  <a:pt x="545" y="27"/>
                </a:cubicBezTo>
                <a:cubicBezTo>
                  <a:pt x="525" y="27"/>
                  <a:pt x="511" y="30"/>
                  <a:pt x="489" y="30"/>
                </a:cubicBezTo>
                <a:cubicBezTo>
                  <a:pt x="490" y="50"/>
                  <a:pt x="490" y="75"/>
                  <a:pt x="490" y="90"/>
                </a:cubicBezTo>
                <a:cubicBezTo>
                  <a:pt x="490" y="105"/>
                  <a:pt x="490" y="133"/>
                  <a:pt x="489" y="142"/>
                </a:cubicBezTo>
                <a:cubicBezTo>
                  <a:pt x="527" y="142"/>
                  <a:pt x="527" y="142"/>
                  <a:pt x="527" y="142"/>
                </a:cubicBezTo>
                <a:cubicBezTo>
                  <a:pt x="526" y="133"/>
                  <a:pt x="525" y="107"/>
                  <a:pt x="525" y="90"/>
                </a:cubicBezTo>
                <a:cubicBezTo>
                  <a:pt x="525" y="80"/>
                  <a:pt x="525" y="68"/>
                  <a:pt x="526" y="52"/>
                </a:cubicBezTo>
                <a:cubicBezTo>
                  <a:pt x="529" y="51"/>
                  <a:pt x="534" y="50"/>
                  <a:pt x="539" y="50"/>
                </a:cubicBezTo>
                <a:cubicBezTo>
                  <a:pt x="552" y="50"/>
                  <a:pt x="557" y="56"/>
                  <a:pt x="557" y="73"/>
                </a:cubicBezTo>
                <a:cubicBezTo>
                  <a:pt x="557" y="73"/>
                  <a:pt x="557" y="83"/>
                  <a:pt x="557" y="90"/>
                </a:cubicBezTo>
                <a:cubicBezTo>
                  <a:pt x="557" y="105"/>
                  <a:pt x="556" y="133"/>
                  <a:pt x="556" y="142"/>
                </a:cubicBezTo>
                <a:cubicBezTo>
                  <a:pt x="593" y="142"/>
                  <a:pt x="593" y="142"/>
                  <a:pt x="593" y="142"/>
                </a:cubicBezTo>
                <a:cubicBezTo>
                  <a:pt x="593" y="133"/>
                  <a:pt x="592" y="107"/>
                  <a:pt x="592" y="90"/>
                </a:cubicBezTo>
                <a:close/>
                <a:moveTo>
                  <a:pt x="473" y="117"/>
                </a:moveTo>
                <a:cubicBezTo>
                  <a:pt x="475" y="142"/>
                  <a:pt x="475" y="142"/>
                  <a:pt x="475" y="142"/>
                </a:cubicBezTo>
                <a:cubicBezTo>
                  <a:pt x="472" y="142"/>
                  <a:pt x="463" y="144"/>
                  <a:pt x="451" y="144"/>
                </a:cubicBezTo>
                <a:cubicBezTo>
                  <a:pt x="426" y="144"/>
                  <a:pt x="413" y="134"/>
                  <a:pt x="413" y="108"/>
                </a:cubicBezTo>
                <a:cubicBezTo>
                  <a:pt x="413" y="88"/>
                  <a:pt x="413" y="66"/>
                  <a:pt x="414" y="54"/>
                </a:cubicBezTo>
                <a:cubicBezTo>
                  <a:pt x="401" y="54"/>
                  <a:pt x="401" y="54"/>
                  <a:pt x="401" y="54"/>
                </a:cubicBezTo>
                <a:cubicBezTo>
                  <a:pt x="401" y="49"/>
                  <a:pt x="401" y="41"/>
                  <a:pt x="401" y="35"/>
                </a:cubicBezTo>
                <a:cubicBezTo>
                  <a:pt x="420" y="32"/>
                  <a:pt x="426" y="21"/>
                  <a:pt x="429" y="0"/>
                </a:cubicBezTo>
                <a:cubicBezTo>
                  <a:pt x="450" y="0"/>
                  <a:pt x="450" y="0"/>
                  <a:pt x="450" y="0"/>
                </a:cubicBezTo>
                <a:cubicBezTo>
                  <a:pt x="449" y="9"/>
                  <a:pt x="449" y="22"/>
                  <a:pt x="449" y="30"/>
                </a:cubicBezTo>
                <a:cubicBezTo>
                  <a:pt x="471" y="30"/>
                  <a:pt x="471" y="30"/>
                  <a:pt x="471" y="30"/>
                </a:cubicBezTo>
                <a:cubicBezTo>
                  <a:pt x="471" y="54"/>
                  <a:pt x="471" y="54"/>
                  <a:pt x="471" y="54"/>
                </a:cubicBezTo>
                <a:cubicBezTo>
                  <a:pt x="448" y="54"/>
                  <a:pt x="448" y="54"/>
                  <a:pt x="448" y="54"/>
                </a:cubicBezTo>
                <a:cubicBezTo>
                  <a:pt x="448" y="98"/>
                  <a:pt x="448" y="98"/>
                  <a:pt x="448" y="98"/>
                </a:cubicBezTo>
                <a:cubicBezTo>
                  <a:pt x="448" y="115"/>
                  <a:pt x="452" y="119"/>
                  <a:pt x="463" y="119"/>
                </a:cubicBezTo>
                <a:cubicBezTo>
                  <a:pt x="467" y="119"/>
                  <a:pt x="471" y="118"/>
                  <a:pt x="473" y="117"/>
                </a:cubicBezTo>
                <a:close/>
                <a:moveTo>
                  <a:pt x="45" y="16"/>
                </a:moveTo>
                <a:cubicBezTo>
                  <a:pt x="50" y="16"/>
                  <a:pt x="54" y="18"/>
                  <a:pt x="58" y="22"/>
                </a:cubicBezTo>
                <a:cubicBezTo>
                  <a:pt x="79" y="43"/>
                  <a:pt x="79" y="43"/>
                  <a:pt x="79" y="43"/>
                </a:cubicBezTo>
                <a:cubicBezTo>
                  <a:pt x="100" y="22"/>
                  <a:pt x="100" y="22"/>
                  <a:pt x="100" y="22"/>
                </a:cubicBezTo>
                <a:cubicBezTo>
                  <a:pt x="103" y="18"/>
                  <a:pt x="108" y="16"/>
                  <a:pt x="112" y="16"/>
                </a:cubicBezTo>
                <a:cubicBezTo>
                  <a:pt x="117" y="16"/>
                  <a:pt x="122" y="18"/>
                  <a:pt x="125" y="22"/>
                </a:cubicBezTo>
                <a:cubicBezTo>
                  <a:pt x="151" y="47"/>
                  <a:pt x="151" y="47"/>
                  <a:pt x="151" y="47"/>
                </a:cubicBezTo>
                <a:cubicBezTo>
                  <a:pt x="158" y="54"/>
                  <a:pt x="158" y="65"/>
                  <a:pt x="151" y="73"/>
                </a:cubicBezTo>
                <a:cubicBezTo>
                  <a:pt x="79" y="144"/>
                  <a:pt x="79" y="144"/>
                  <a:pt x="79" y="144"/>
                </a:cubicBezTo>
                <a:cubicBezTo>
                  <a:pt x="7" y="73"/>
                  <a:pt x="7" y="73"/>
                  <a:pt x="7" y="73"/>
                </a:cubicBezTo>
                <a:cubicBezTo>
                  <a:pt x="0" y="65"/>
                  <a:pt x="0" y="54"/>
                  <a:pt x="7" y="47"/>
                </a:cubicBezTo>
                <a:cubicBezTo>
                  <a:pt x="32" y="22"/>
                  <a:pt x="32" y="22"/>
                  <a:pt x="32" y="22"/>
                </a:cubicBezTo>
                <a:cubicBezTo>
                  <a:pt x="36" y="18"/>
                  <a:pt x="41" y="16"/>
                  <a:pt x="45" y="16"/>
                </a:cubicBezTo>
                <a:moveTo>
                  <a:pt x="711" y="27"/>
                </a:moveTo>
                <a:cubicBezTo>
                  <a:pt x="730" y="27"/>
                  <a:pt x="730" y="27"/>
                  <a:pt x="730" y="27"/>
                </a:cubicBezTo>
                <a:cubicBezTo>
                  <a:pt x="730" y="31"/>
                  <a:pt x="730" y="31"/>
                  <a:pt x="730" y="31"/>
                </a:cubicBezTo>
                <a:cubicBezTo>
                  <a:pt x="723" y="31"/>
                  <a:pt x="723" y="31"/>
                  <a:pt x="723" y="31"/>
                </a:cubicBezTo>
                <a:cubicBezTo>
                  <a:pt x="723" y="51"/>
                  <a:pt x="723" y="51"/>
                  <a:pt x="723" y="51"/>
                </a:cubicBezTo>
                <a:cubicBezTo>
                  <a:pt x="718" y="51"/>
                  <a:pt x="718" y="51"/>
                  <a:pt x="718" y="51"/>
                </a:cubicBezTo>
                <a:cubicBezTo>
                  <a:pt x="718" y="31"/>
                  <a:pt x="718" y="31"/>
                  <a:pt x="718" y="31"/>
                </a:cubicBezTo>
                <a:cubicBezTo>
                  <a:pt x="711" y="31"/>
                  <a:pt x="711" y="31"/>
                  <a:pt x="711" y="31"/>
                </a:cubicBezTo>
                <a:lnTo>
                  <a:pt x="711" y="27"/>
                </a:lnTo>
                <a:close/>
                <a:moveTo>
                  <a:pt x="735" y="27"/>
                </a:moveTo>
                <a:cubicBezTo>
                  <a:pt x="741" y="27"/>
                  <a:pt x="741" y="27"/>
                  <a:pt x="741" y="27"/>
                </a:cubicBezTo>
                <a:cubicBezTo>
                  <a:pt x="744" y="37"/>
                  <a:pt x="744" y="37"/>
                  <a:pt x="744" y="37"/>
                </a:cubicBezTo>
                <a:cubicBezTo>
                  <a:pt x="745" y="40"/>
                  <a:pt x="747" y="46"/>
                  <a:pt x="747" y="46"/>
                </a:cubicBezTo>
                <a:cubicBezTo>
                  <a:pt x="747" y="46"/>
                  <a:pt x="747" y="46"/>
                  <a:pt x="747" y="46"/>
                </a:cubicBezTo>
                <a:cubicBezTo>
                  <a:pt x="747" y="46"/>
                  <a:pt x="748" y="40"/>
                  <a:pt x="749" y="37"/>
                </a:cubicBezTo>
                <a:cubicBezTo>
                  <a:pt x="752" y="27"/>
                  <a:pt x="752" y="27"/>
                  <a:pt x="752" y="27"/>
                </a:cubicBezTo>
                <a:cubicBezTo>
                  <a:pt x="759" y="27"/>
                  <a:pt x="759" y="27"/>
                  <a:pt x="759" y="27"/>
                </a:cubicBezTo>
                <a:cubicBezTo>
                  <a:pt x="759" y="51"/>
                  <a:pt x="759" y="51"/>
                  <a:pt x="759" y="51"/>
                </a:cubicBezTo>
                <a:cubicBezTo>
                  <a:pt x="755" y="51"/>
                  <a:pt x="755" y="51"/>
                  <a:pt x="755" y="51"/>
                </a:cubicBezTo>
                <a:cubicBezTo>
                  <a:pt x="755" y="42"/>
                  <a:pt x="755" y="42"/>
                  <a:pt x="755" y="42"/>
                </a:cubicBezTo>
                <a:cubicBezTo>
                  <a:pt x="755" y="38"/>
                  <a:pt x="755" y="31"/>
                  <a:pt x="755" y="31"/>
                </a:cubicBezTo>
                <a:cubicBezTo>
                  <a:pt x="755" y="31"/>
                  <a:pt x="755" y="31"/>
                  <a:pt x="755" y="31"/>
                </a:cubicBezTo>
                <a:cubicBezTo>
                  <a:pt x="755" y="31"/>
                  <a:pt x="753" y="37"/>
                  <a:pt x="752" y="41"/>
                </a:cubicBezTo>
                <a:cubicBezTo>
                  <a:pt x="749" y="51"/>
                  <a:pt x="749" y="51"/>
                  <a:pt x="749" y="51"/>
                </a:cubicBezTo>
                <a:cubicBezTo>
                  <a:pt x="745" y="51"/>
                  <a:pt x="745" y="51"/>
                  <a:pt x="745" y="51"/>
                </a:cubicBezTo>
                <a:cubicBezTo>
                  <a:pt x="742" y="41"/>
                  <a:pt x="742" y="41"/>
                  <a:pt x="742" y="41"/>
                </a:cubicBezTo>
                <a:cubicBezTo>
                  <a:pt x="740" y="37"/>
                  <a:pt x="739" y="31"/>
                  <a:pt x="739" y="31"/>
                </a:cubicBezTo>
                <a:cubicBezTo>
                  <a:pt x="739" y="31"/>
                  <a:pt x="739" y="31"/>
                  <a:pt x="739" y="31"/>
                </a:cubicBezTo>
                <a:cubicBezTo>
                  <a:pt x="739" y="31"/>
                  <a:pt x="739" y="38"/>
                  <a:pt x="739" y="42"/>
                </a:cubicBezTo>
                <a:cubicBezTo>
                  <a:pt x="739" y="51"/>
                  <a:pt x="739" y="51"/>
                  <a:pt x="739" y="51"/>
                </a:cubicBezTo>
                <a:cubicBezTo>
                  <a:pt x="735" y="51"/>
                  <a:pt x="735" y="51"/>
                  <a:pt x="735" y="51"/>
                </a:cubicBezTo>
                <a:lnTo>
                  <a:pt x="735" y="27"/>
                </a:lnTo>
                <a:close/>
              </a:path>
            </a:pathLst>
          </a:custGeom>
          <a:solidFill>
            <a:schemeClr val="bg1"/>
          </a:solidFill>
          <a:ln>
            <a:noFill/>
          </a:ln>
        </p:spPr>
        <p:txBody>
          <a:bodyPr vert="horz" wrap="square" lIns="91416" tIns="45708" rIns="91416" bIns="45708" numCol="1" anchor="t" anchorCtr="0" compatLnSpc="1">
            <a:prstTxWarp prst="textNoShape">
              <a:avLst/>
            </a:prstTxWarp>
          </a:bodyPr>
          <a:lstStyle/>
          <a:p>
            <a:endParaRPr lang="en-US" sz="1799" dirty="0"/>
          </a:p>
        </p:txBody>
      </p:sp>
      <p:sp>
        <p:nvSpPr>
          <p:cNvPr id="9" name="Picture Placeholder 5"/>
          <p:cNvSpPr>
            <a:spLocks noGrp="1"/>
          </p:cNvSpPr>
          <p:nvPr>
            <p:ph type="pic" sz="quarter" idx="10" hasCustomPrompt="1"/>
          </p:nvPr>
        </p:nvSpPr>
        <p:spPr>
          <a:xfrm>
            <a:off x="1" y="2"/>
            <a:ext cx="12188825" cy="4350553"/>
          </a:xfrm>
          <a:prstGeom prst="rect">
            <a:avLst/>
          </a:prstGeom>
          <a:solidFill>
            <a:schemeClr val="bg1">
              <a:lumMod val="75000"/>
            </a:schemeClr>
          </a:solidFill>
        </p:spPr>
        <p:txBody>
          <a:bodyPr anchor="ctr"/>
          <a:lstStyle>
            <a:lvl1pPr algn="ctr">
              <a:lnSpc>
                <a:spcPct val="80000"/>
              </a:lnSpc>
              <a:defRPr sz="6598" b="1" baseline="0">
                <a:solidFill>
                  <a:schemeClr val="bg2"/>
                </a:solidFill>
                <a:latin typeface="+mn-lt"/>
                <a:cs typeface="Arial" panose="020B0604020202020204" pitchFamily="34" charset="0"/>
              </a:defRPr>
            </a:lvl1pPr>
          </a:lstStyle>
          <a:p>
            <a:r>
              <a:rPr lang="en-US" dirty="0"/>
              <a:t>IMAGE</a:t>
            </a:r>
          </a:p>
        </p:txBody>
      </p:sp>
      <p:sp>
        <p:nvSpPr>
          <p:cNvPr id="10"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571106" y="6375760"/>
            <a:ext cx="2798064" cy="201168"/>
          </a:xfrm>
          <a:prstGeom prst="rect">
            <a:avLst/>
          </a:prstGeom>
        </p:spPr>
        <p:txBody>
          <a:bodyPr>
            <a:noAutofit/>
          </a:bodyPr>
          <a:lstStyle>
            <a:lvl1pPr algn="l">
              <a:defRPr sz="1200" b="0">
                <a:solidFill>
                  <a:schemeClr val="tx2"/>
                </a:solidFill>
                <a:latin typeface="+mn-lt"/>
              </a:defRPr>
            </a:lvl1pPr>
            <a:lvl2pPr algn="r">
              <a:defRPr b="1">
                <a:solidFill>
                  <a:schemeClr val="tx2"/>
                </a:solidFill>
                <a:latin typeface="+mn-lt"/>
              </a:defRPr>
            </a:lvl2pPr>
          </a:lstStyle>
          <a:p>
            <a:pPr lvl="0"/>
            <a:r>
              <a:rPr lang="en-US" dirty="0"/>
              <a:t>Presenter name</a:t>
            </a:r>
          </a:p>
        </p:txBody>
      </p:sp>
      <p:sp>
        <p:nvSpPr>
          <p:cNvPr id="16" name="Picture Placeholder 5"/>
          <p:cNvSpPr>
            <a:spLocks noGrp="1"/>
          </p:cNvSpPr>
          <p:nvPr>
            <p:ph type="pic" sz="quarter" idx="20" hasCustomPrompt="1"/>
          </p:nvPr>
        </p:nvSpPr>
        <p:spPr>
          <a:xfrm>
            <a:off x="4627250" y="6065135"/>
            <a:ext cx="1270751" cy="539496"/>
          </a:xfrm>
          <a:solidFill>
            <a:schemeClr val="bg2"/>
          </a:solidFill>
        </p:spPr>
        <p:txBody>
          <a:bodyPr anchor="ctr"/>
          <a:lstStyle>
            <a:lvl1pPr algn="ctr">
              <a:defRPr sz="1000" b="1" baseline="0">
                <a:solidFill>
                  <a:schemeClr val="tx2"/>
                </a:solidFill>
                <a:latin typeface="+mn-lt"/>
                <a:cs typeface="Arial" panose="020B0604020202020204" pitchFamily="34" charset="0"/>
              </a:defRPr>
            </a:lvl1pPr>
          </a:lstStyle>
          <a:p>
            <a:r>
              <a:rPr lang="en-US" dirty="0"/>
              <a:t>PARTNER LOGO</a:t>
            </a:r>
          </a:p>
        </p:txBody>
      </p:sp>
      <p:sp>
        <p:nvSpPr>
          <p:cNvPr id="14" name="Title 1"/>
          <p:cNvSpPr>
            <a:spLocks noGrp="1"/>
          </p:cNvSpPr>
          <p:nvPr>
            <p:ph type="ctrTitle" hasCustomPrompt="1"/>
          </p:nvPr>
        </p:nvSpPr>
        <p:spPr>
          <a:xfrm>
            <a:off x="813753" y="4356947"/>
            <a:ext cx="10561320" cy="795528"/>
          </a:xfrm>
        </p:spPr>
        <p:txBody>
          <a:bodyPr rIns="0" anchor="b" anchorCtr="0"/>
          <a:lstStyle>
            <a:lvl1pPr algn="ctr">
              <a:lnSpc>
                <a:spcPct val="90000"/>
              </a:lnSpc>
              <a:defRPr sz="3999">
                <a:solidFill>
                  <a:schemeClr val="accent2"/>
                </a:solidFill>
              </a:defRPr>
            </a:lvl1pPr>
          </a:lstStyle>
          <a:p>
            <a:r>
              <a:rPr lang="en-US" dirty="0"/>
              <a:t>Click to add title</a:t>
            </a:r>
          </a:p>
        </p:txBody>
      </p:sp>
      <p:sp>
        <p:nvSpPr>
          <p:cNvPr id="17" name="Subtitle 2"/>
          <p:cNvSpPr>
            <a:spLocks noGrp="1"/>
          </p:cNvSpPr>
          <p:nvPr>
            <p:ph type="subTitle" idx="1" hasCustomPrompt="1"/>
          </p:nvPr>
        </p:nvSpPr>
        <p:spPr>
          <a:xfrm>
            <a:off x="813753" y="5265518"/>
            <a:ext cx="10561320" cy="347472"/>
          </a:xfrm>
        </p:spPr>
        <p:txBody>
          <a:bodyPr/>
          <a:lstStyle>
            <a:lvl1pPr marL="0" indent="0" algn="ctr">
              <a:spcBef>
                <a:spcPts val="600"/>
              </a:spcBef>
              <a:buNone/>
              <a:defRPr sz="1500" b="0">
                <a:solidFill>
                  <a:schemeClr val="tx2"/>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dirty="0"/>
              <a:t>Click to add presenter information</a:t>
            </a:r>
          </a:p>
        </p:txBody>
      </p:sp>
      <p:pic>
        <p:nvPicPr>
          <p:cNvPr id="11" name="Graphic 10">
            <a:extLst>
              <a:ext uri="{FF2B5EF4-FFF2-40B4-BE49-F238E27FC236}">
                <a16:creationId xmlns:a16="http://schemas.microsoft.com/office/drawing/2014/main" id="{5CC62E2A-1AE3-4C90-AD75-5EEB6C5FDA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87972" y="6204231"/>
            <a:ext cx="1617485" cy="319943"/>
          </a:xfrm>
          <a:prstGeom prst="rect">
            <a:avLst/>
          </a:prstGeom>
        </p:spPr>
      </p:pic>
    </p:spTree>
    <p:extLst>
      <p:ext uri="{BB962C8B-B14F-4D97-AF65-F5344CB8AC3E}">
        <p14:creationId xmlns:p14="http://schemas.microsoft.com/office/powerpoint/2010/main" val="4125786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with image_violet">
    <p:spTree>
      <p:nvGrpSpPr>
        <p:cNvPr id="1" name=""/>
        <p:cNvGrpSpPr/>
        <p:nvPr/>
      </p:nvGrpSpPr>
      <p:grpSpPr>
        <a:xfrm>
          <a:off x="0" y="0"/>
          <a:ext cx="0" cy="0"/>
          <a:chOff x="0" y="0"/>
          <a:chExt cx="0" cy="0"/>
        </a:xfrm>
      </p:grpSpPr>
      <p:sp>
        <p:nvSpPr>
          <p:cNvPr id="5" name="Picture Placeholder 15"/>
          <p:cNvSpPr>
            <a:spLocks noGrp="1"/>
          </p:cNvSpPr>
          <p:nvPr>
            <p:ph type="pic" sz="quarter" idx="15"/>
          </p:nvPr>
        </p:nvSpPr>
        <p:spPr>
          <a:xfrm>
            <a:off x="0" y="0"/>
            <a:ext cx="12188825" cy="6108192"/>
          </a:xfrm>
          <a:solidFill>
            <a:schemeClr val="bg1">
              <a:lumMod val="75000"/>
            </a:schemeClr>
          </a:solidFill>
        </p:spPr>
        <p:txBody>
          <a:bodyPr/>
          <a:lstStyle>
            <a:lvl1pPr algn="ctr">
              <a:defRPr b="1" baseline="0">
                <a:solidFill>
                  <a:schemeClr val="bg1"/>
                </a:solidFill>
              </a:defRPr>
            </a:lvl1pPr>
          </a:lstStyle>
          <a:p>
            <a:r>
              <a:rPr lang="en-US"/>
              <a:t>Click icon to add picture</a:t>
            </a:r>
            <a:endParaRPr lang="en-US" dirty="0"/>
          </a:p>
        </p:txBody>
      </p:sp>
      <p:sp>
        <p:nvSpPr>
          <p:cNvPr id="4" name="Title 1">
            <a:extLst>
              <a:ext uri="{FF2B5EF4-FFF2-40B4-BE49-F238E27FC236}">
                <a16:creationId xmlns:a16="http://schemas.microsoft.com/office/drawing/2014/main" id="{B3284C44-CBEF-4F9A-AC72-8990858B0EF0}"/>
              </a:ext>
            </a:extLst>
          </p:cNvPr>
          <p:cNvSpPr>
            <a:spLocks noGrp="1"/>
          </p:cNvSpPr>
          <p:nvPr>
            <p:ph type="title" hasCustomPrompt="1"/>
          </p:nvPr>
        </p:nvSpPr>
        <p:spPr>
          <a:xfrm>
            <a:off x="0" y="0"/>
            <a:ext cx="12188952" cy="6108192"/>
          </a:xfrm>
          <a:solidFill>
            <a:srgbClr val="7D3F98">
              <a:alpha val="69804"/>
            </a:srgbClr>
          </a:solidFill>
        </p:spPr>
        <p:txBody>
          <a:bodyPr rIns="0" anchor="ctr"/>
          <a:lstStyle>
            <a:lvl1pPr algn="ctr">
              <a:defRPr sz="4000">
                <a:solidFill>
                  <a:schemeClr val="bg1"/>
                </a:solidFill>
                <a:latin typeface="Domaine Display Bold" panose="020A0803080505060203" pitchFamily="18" charset="0"/>
              </a:defRPr>
            </a:lvl1pPr>
          </a:lstStyle>
          <a:p>
            <a:r>
              <a:rPr lang="en-US" dirty="0"/>
              <a:t>Click to edit title for divider</a:t>
            </a:r>
          </a:p>
        </p:txBody>
      </p:sp>
      <p:sp>
        <p:nvSpPr>
          <p:cNvPr id="2" name="Rectangle 1"/>
          <p:cNvSpPr/>
          <p:nvPr userDrawn="1"/>
        </p:nvSpPr>
        <p:spPr bwMode="gray">
          <a:xfrm>
            <a:off x="0" y="6308203"/>
            <a:ext cx="1817225" cy="549797"/>
          </a:xfrm>
          <a:prstGeom prst="rect">
            <a:avLst/>
          </a:prstGeom>
          <a:solidFill>
            <a:schemeClr val="bg1"/>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bg1"/>
              </a:solidFill>
            </a:endParaRPr>
          </a:p>
        </p:txBody>
      </p:sp>
      <p:grpSp>
        <p:nvGrpSpPr>
          <p:cNvPr id="17" name="Group 16">
            <a:extLst>
              <a:ext uri="{FF2B5EF4-FFF2-40B4-BE49-F238E27FC236}">
                <a16:creationId xmlns:a16="http://schemas.microsoft.com/office/drawing/2014/main" id="{54ECB1E3-7D6B-4216-8694-AED15F1333BF}"/>
              </a:ext>
            </a:extLst>
          </p:cNvPr>
          <p:cNvGrpSpPr/>
          <p:nvPr userDrawn="1"/>
        </p:nvGrpSpPr>
        <p:grpSpPr>
          <a:xfrm>
            <a:off x="5897615" y="2270492"/>
            <a:ext cx="393596" cy="1554480"/>
            <a:chOff x="5897615" y="2231631"/>
            <a:chExt cx="393596" cy="1554480"/>
          </a:xfrm>
        </p:grpSpPr>
        <p:cxnSp>
          <p:nvCxnSpPr>
            <p:cNvPr id="18" name="Straight Connector 17">
              <a:extLst>
                <a:ext uri="{FF2B5EF4-FFF2-40B4-BE49-F238E27FC236}">
                  <a16:creationId xmlns:a16="http://schemas.microsoft.com/office/drawing/2014/main" id="{AAC1DA8C-D397-4EEF-A6D7-31A07AB56C52}"/>
                </a:ext>
              </a:extLst>
            </p:cNvPr>
            <p:cNvCxnSpPr/>
            <p:nvPr/>
          </p:nvCxnSpPr>
          <p:spPr>
            <a:xfrm>
              <a:off x="5897615" y="2231631"/>
              <a:ext cx="393596" cy="0"/>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216B0B0-5D24-4EA1-B72D-F3326F5B3DCB}"/>
                </a:ext>
              </a:extLst>
            </p:cNvPr>
            <p:cNvCxnSpPr/>
            <p:nvPr/>
          </p:nvCxnSpPr>
          <p:spPr>
            <a:xfrm>
              <a:off x="5897615" y="3786111"/>
              <a:ext cx="393596" cy="0"/>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389946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25AEC46-6D54-4EEC-956E-3477AF6588BC}"/>
              </a:ext>
            </a:extLst>
          </p:cNvPr>
          <p:cNvSpPr txBox="1"/>
          <p:nvPr userDrawn="1"/>
        </p:nvSpPr>
        <p:spPr>
          <a:xfrm>
            <a:off x="564834" y="416159"/>
            <a:ext cx="4088928" cy="710619"/>
          </a:xfrm>
          <a:prstGeom prst="rect">
            <a:avLst/>
          </a:prstGeom>
          <a:noFill/>
        </p:spPr>
        <p:txBody>
          <a:bodyPr wrap="square" lIns="0" tIns="0" rIns="0" bIns="0" rtlCol="0">
            <a:noAutofit/>
          </a:bodyPr>
          <a:lstStyle/>
          <a:p>
            <a:pPr marL="0" marR="0" indent="0" algn="l" defTabSz="456621" rtl="0" eaLnBrk="1" fontAlgn="base" latinLnBrk="0" hangingPunct="1">
              <a:lnSpc>
                <a:spcPct val="100000"/>
              </a:lnSpc>
              <a:spcBef>
                <a:spcPts val="1200"/>
              </a:spcBef>
              <a:spcAft>
                <a:spcPts val="0"/>
              </a:spcAft>
              <a:buClrTx/>
              <a:buSzTx/>
              <a:buFontTx/>
              <a:buNone/>
              <a:tabLst/>
            </a:pPr>
            <a:r>
              <a:rPr lang="en-US" sz="4799" b="1" dirty="0">
                <a:solidFill>
                  <a:schemeClr val="accent6"/>
                </a:solidFill>
                <a:latin typeface="+mn-lt"/>
                <a:cs typeface="Arial" panose="020B0604020202020204" pitchFamily="34" charset="0"/>
              </a:rPr>
              <a:t>Agenda</a:t>
            </a:r>
          </a:p>
        </p:txBody>
      </p:sp>
      <p:sp>
        <p:nvSpPr>
          <p:cNvPr id="5" name="Text Placeholder 4"/>
          <p:cNvSpPr>
            <a:spLocks noGrp="1"/>
          </p:cNvSpPr>
          <p:nvPr>
            <p:ph type="body" sz="quarter" idx="15" hasCustomPrompt="1"/>
          </p:nvPr>
        </p:nvSpPr>
        <p:spPr>
          <a:xfrm>
            <a:off x="557784" y="1764792"/>
            <a:ext cx="8586216" cy="3976252"/>
          </a:xfrm>
        </p:spPr>
        <p:txBody>
          <a:bodyPr/>
          <a:lstStyle>
            <a:lvl1pPr>
              <a:lnSpc>
                <a:spcPct val="100000"/>
              </a:lnSpc>
              <a:spcBef>
                <a:spcPts val="1799"/>
              </a:spcBef>
              <a:spcAft>
                <a:spcPts val="0"/>
              </a:spcAft>
              <a:defRPr sz="1799" b="1">
                <a:solidFill>
                  <a:schemeClr val="tx2"/>
                </a:solidFill>
              </a:defRPr>
            </a:lvl1pPr>
            <a:lvl2pPr marL="0" indent="0">
              <a:spcBef>
                <a:spcPts val="0"/>
              </a:spcBef>
              <a:spcAft>
                <a:spcPts val="0"/>
              </a:spcAft>
              <a:buNone/>
              <a:defRPr sz="1300" baseline="0">
                <a:solidFill>
                  <a:schemeClr val="tx2"/>
                </a:solidFill>
              </a:defRPr>
            </a:lvl2pPr>
            <a:lvl3pPr marL="177747" indent="-177747">
              <a:spcBef>
                <a:spcPts val="600"/>
              </a:spcBef>
              <a:buFont typeface="Arial" panose="020B0604020202020204" pitchFamily="34" charset="0"/>
              <a:buChar char="•"/>
              <a:defRPr sz="1300" baseline="0"/>
            </a:lvl3pPr>
            <a:lvl4pPr marL="342797" indent="-165050">
              <a:spcBef>
                <a:spcPts val="600"/>
              </a:spcBef>
              <a:buFont typeface="Arial" panose="020B0604020202020204" pitchFamily="34" charset="0"/>
              <a:buChar char="–"/>
              <a:defRPr sz="1300" baseline="0"/>
            </a:lvl4pPr>
            <a:lvl5pPr marL="520544" indent="-177747">
              <a:spcBef>
                <a:spcPts val="600"/>
              </a:spcBef>
              <a:buFont typeface="Arial" panose="020B0604020202020204" pitchFamily="34" charset="0"/>
              <a:buChar char="•"/>
              <a:defRPr sz="1300"/>
            </a:lvl5pPr>
            <a:lvl6pPr marL="685594" indent="-165050">
              <a:spcBef>
                <a:spcPts val="600"/>
              </a:spcBef>
              <a:buFont typeface="Arial" panose="020B0604020202020204" pitchFamily="34" charset="0"/>
              <a:buChar char="–"/>
              <a:defRPr sz="1300" baseline="0"/>
            </a:lvl6pPr>
            <a:lvl7pPr marL="863341" indent="-177747">
              <a:spcBef>
                <a:spcPts val="600"/>
              </a:spcBef>
              <a:buFont typeface="Arial" panose="020B0604020202020204" pitchFamily="34" charset="0"/>
              <a:buChar char="•"/>
              <a:defRPr sz="1300"/>
            </a:lvl7pPr>
            <a:lvl8pPr marL="1028391" indent="-165050">
              <a:spcBef>
                <a:spcPts val="600"/>
              </a:spcBef>
              <a:buFont typeface="Arial" panose="020B0604020202020204" pitchFamily="34" charset="0"/>
              <a:buChar char="–"/>
              <a:defRPr sz="1300"/>
            </a:lvl8pPr>
            <a:lvl9pPr marL="1206138" indent="-177747">
              <a:spcBef>
                <a:spcPts val="600"/>
              </a:spcBef>
              <a:buFont typeface="Arial" panose="020B0604020202020204" pitchFamily="34" charset="0"/>
              <a:buChar char="•"/>
              <a:defRPr sz="1300" baseline="0"/>
            </a:lvl9pPr>
          </a:lstStyle>
          <a:p>
            <a:pPr lvl="0"/>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Tree>
    <p:extLst>
      <p:ext uri="{BB962C8B-B14F-4D97-AF65-F5344CB8AC3E}">
        <p14:creationId xmlns:p14="http://schemas.microsoft.com/office/powerpoint/2010/main" val="31323923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25AEC46-6D54-4EEC-956E-3477AF6588BC}"/>
              </a:ext>
            </a:extLst>
          </p:cNvPr>
          <p:cNvSpPr txBox="1"/>
          <p:nvPr userDrawn="1"/>
        </p:nvSpPr>
        <p:spPr>
          <a:xfrm>
            <a:off x="564834" y="416159"/>
            <a:ext cx="4088928" cy="710619"/>
          </a:xfrm>
          <a:prstGeom prst="rect">
            <a:avLst/>
          </a:prstGeom>
          <a:noFill/>
        </p:spPr>
        <p:txBody>
          <a:bodyPr wrap="square" lIns="0" tIns="0" rIns="0" bIns="0" rtlCol="0">
            <a:noAutofit/>
          </a:bodyPr>
          <a:lstStyle/>
          <a:p>
            <a:pPr marL="0" marR="0" indent="0" algn="l" defTabSz="456621" rtl="0" eaLnBrk="1" fontAlgn="base" latinLnBrk="0" hangingPunct="1">
              <a:lnSpc>
                <a:spcPct val="100000"/>
              </a:lnSpc>
              <a:spcBef>
                <a:spcPts val="1200"/>
              </a:spcBef>
              <a:spcAft>
                <a:spcPts val="0"/>
              </a:spcAft>
              <a:buClrTx/>
              <a:buSzTx/>
              <a:buFontTx/>
              <a:buNone/>
              <a:tabLst/>
            </a:pPr>
            <a:r>
              <a:rPr lang="en-US" sz="4799" b="1" dirty="0">
                <a:solidFill>
                  <a:schemeClr val="accent6"/>
                </a:solidFill>
                <a:latin typeface="+mn-lt"/>
                <a:cs typeface="Arial" panose="020B0604020202020204" pitchFamily="34" charset="0"/>
              </a:rPr>
              <a:t>Agenda</a:t>
            </a:r>
          </a:p>
        </p:txBody>
      </p:sp>
      <p:sp>
        <p:nvSpPr>
          <p:cNvPr id="5" name="Text Placeholder 19">
            <a:extLst>
              <a:ext uri="{FF2B5EF4-FFF2-40B4-BE49-F238E27FC236}">
                <a16:creationId xmlns:a16="http://schemas.microsoft.com/office/drawing/2014/main" id="{CD3DA619-C657-4377-909C-6D3A110F550F}"/>
              </a:ext>
            </a:extLst>
          </p:cNvPr>
          <p:cNvSpPr>
            <a:spLocks noGrp="1"/>
          </p:cNvSpPr>
          <p:nvPr>
            <p:ph type="body" sz="quarter" idx="10" hasCustomPrompt="1"/>
          </p:nvPr>
        </p:nvSpPr>
        <p:spPr>
          <a:xfrm>
            <a:off x="1513258" y="1765603"/>
            <a:ext cx="3913633" cy="3614737"/>
          </a:xfrm>
          <a:prstGeom prst="rect">
            <a:avLst/>
          </a:prstGeom>
        </p:spPr>
        <p:txBody>
          <a:bodyPr/>
          <a:lstStyle>
            <a:lvl1pPr>
              <a:lnSpc>
                <a:spcPct val="100000"/>
              </a:lnSpc>
              <a:spcAft>
                <a:spcPts val="1799"/>
              </a:spcAft>
              <a:defRPr sz="1999" b="1">
                <a:solidFill>
                  <a:schemeClr val="tx2"/>
                </a:solidFill>
                <a:latin typeface="+mn-lt"/>
              </a:defRPr>
            </a:lvl1pPr>
            <a:lvl2pPr marL="0" indent="0">
              <a:spcBef>
                <a:spcPts val="0"/>
              </a:spcBef>
              <a:spcAft>
                <a:spcPts val="300"/>
              </a:spcAft>
              <a:buNone/>
              <a:tabLst>
                <a:tab pos="568155" algn="r"/>
                <a:tab pos="1028391" algn="l"/>
              </a:tabLst>
              <a:defRPr sz="1300" b="1">
                <a:solidFill>
                  <a:schemeClr val="tx2"/>
                </a:solidFill>
                <a:latin typeface="+mn-lt"/>
              </a:defRPr>
            </a:lvl2pPr>
            <a:lvl3pPr marL="1028391" indent="0">
              <a:spcBef>
                <a:spcPts val="0"/>
              </a:spcBef>
              <a:spcAft>
                <a:spcPts val="1799"/>
              </a:spcAft>
              <a:buNone/>
              <a:defRPr sz="1300">
                <a:solidFill>
                  <a:schemeClr val="tx2"/>
                </a:solidFill>
                <a:latin typeface="+mn-lt"/>
              </a:defRPr>
            </a:lvl3pPr>
            <a:lvl4pPr marL="0" indent="0">
              <a:spcBef>
                <a:spcPts val="0"/>
              </a:spcBef>
              <a:spcAft>
                <a:spcPts val="900"/>
              </a:spcAft>
              <a:buNone/>
              <a:defRPr sz="1300" i="1">
                <a:solidFill>
                  <a:schemeClr val="tx2"/>
                </a:solidFill>
                <a:latin typeface="+mn-lt"/>
              </a:defRPr>
            </a:lvl4pPr>
            <a:lvl5pPr marL="0" indent="0">
              <a:spcBef>
                <a:spcPts val="0"/>
              </a:spcBef>
              <a:spcAft>
                <a:spcPts val="900"/>
              </a:spcAft>
              <a:buFont typeface="Arial" panose="020B0604020202020204" pitchFamily="34" charset="0"/>
              <a:buNone/>
              <a:defRPr sz="1400">
                <a:solidFill>
                  <a:schemeClr val="tx2"/>
                </a:solidFill>
                <a:latin typeface="+mn-lt"/>
              </a:defRPr>
            </a:lvl5pPr>
          </a:lstStyle>
          <a:p>
            <a:pPr lvl="0"/>
            <a:r>
              <a:rPr lang="en-US" dirty="0"/>
              <a:t>Click to edit header</a:t>
            </a:r>
          </a:p>
          <a:p>
            <a:pPr lvl="1"/>
            <a:r>
              <a:rPr lang="en-US" dirty="0"/>
              <a:t>Tab to Time then tab to Agenda item</a:t>
            </a:r>
          </a:p>
          <a:p>
            <a:pPr lvl="2"/>
            <a:r>
              <a:rPr lang="en-US" dirty="0"/>
              <a:t>Speaker name and topic</a:t>
            </a:r>
          </a:p>
          <a:p>
            <a:pPr lvl="3"/>
            <a:r>
              <a:rPr lang="en-US" dirty="0"/>
              <a:t>Additional information</a:t>
            </a:r>
          </a:p>
        </p:txBody>
      </p:sp>
      <p:sp>
        <p:nvSpPr>
          <p:cNvPr id="7" name="Text Placeholder 19">
            <a:extLst>
              <a:ext uri="{FF2B5EF4-FFF2-40B4-BE49-F238E27FC236}">
                <a16:creationId xmlns:a16="http://schemas.microsoft.com/office/drawing/2014/main" id="{99D62640-4C2F-4EEE-8702-E19D55A9718A}"/>
              </a:ext>
            </a:extLst>
          </p:cNvPr>
          <p:cNvSpPr>
            <a:spLocks noGrp="1"/>
          </p:cNvSpPr>
          <p:nvPr>
            <p:ph type="body" sz="quarter" idx="11" hasCustomPrompt="1"/>
          </p:nvPr>
        </p:nvSpPr>
        <p:spPr>
          <a:xfrm>
            <a:off x="6291453" y="1765603"/>
            <a:ext cx="3911512" cy="3614737"/>
          </a:xfrm>
          <a:prstGeom prst="rect">
            <a:avLst/>
          </a:prstGeom>
        </p:spPr>
        <p:txBody>
          <a:bodyPr/>
          <a:lstStyle>
            <a:lvl1pPr>
              <a:lnSpc>
                <a:spcPct val="100000"/>
              </a:lnSpc>
              <a:spcAft>
                <a:spcPts val="1799"/>
              </a:spcAft>
              <a:defRPr sz="1999" b="1">
                <a:solidFill>
                  <a:schemeClr val="tx2"/>
                </a:solidFill>
                <a:latin typeface="+mn-lt"/>
              </a:defRPr>
            </a:lvl1pPr>
            <a:lvl2pPr marL="0" indent="0">
              <a:spcBef>
                <a:spcPts val="0"/>
              </a:spcBef>
              <a:spcAft>
                <a:spcPts val="300"/>
              </a:spcAft>
              <a:buNone/>
              <a:tabLst>
                <a:tab pos="568155" algn="r"/>
                <a:tab pos="1028391" algn="l"/>
              </a:tabLst>
              <a:defRPr sz="1300" b="1">
                <a:solidFill>
                  <a:schemeClr val="tx2"/>
                </a:solidFill>
                <a:latin typeface="+mn-lt"/>
              </a:defRPr>
            </a:lvl2pPr>
            <a:lvl3pPr marL="1028391" indent="0">
              <a:spcBef>
                <a:spcPts val="0"/>
              </a:spcBef>
              <a:spcAft>
                <a:spcPts val="1799"/>
              </a:spcAft>
              <a:buNone/>
              <a:defRPr sz="1300">
                <a:solidFill>
                  <a:schemeClr val="tx2"/>
                </a:solidFill>
                <a:latin typeface="+mn-lt"/>
              </a:defRPr>
            </a:lvl3pPr>
            <a:lvl4pPr marL="0" indent="0">
              <a:spcBef>
                <a:spcPts val="0"/>
              </a:spcBef>
              <a:spcAft>
                <a:spcPts val="900"/>
              </a:spcAft>
              <a:buNone/>
              <a:defRPr sz="1300" i="1">
                <a:solidFill>
                  <a:schemeClr val="tx2"/>
                </a:solidFill>
                <a:latin typeface="+mn-lt"/>
              </a:defRPr>
            </a:lvl4pPr>
            <a:lvl5pPr marL="0" indent="0">
              <a:spcBef>
                <a:spcPts val="0"/>
              </a:spcBef>
              <a:spcAft>
                <a:spcPts val="900"/>
              </a:spcAft>
              <a:buFont typeface="Arial" panose="020B0604020202020204" pitchFamily="34" charset="0"/>
              <a:buNone/>
              <a:defRPr sz="1400">
                <a:solidFill>
                  <a:schemeClr val="tx2"/>
                </a:solidFill>
                <a:latin typeface="+mn-lt"/>
              </a:defRPr>
            </a:lvl5pPr>
          </a:lstStyle>
          <a:p>
            <a:pPr lvl="0"/>
            <a:r>
              <a:rPr lang="en-US" dirty="0"/>
              <a:t>Click to edit header</a:t>
            </a:r>
          </a:p>
          <a:p>
            <a:pPr lvl="1"/>
            <a:r>
              <a:rPr lang="en-US" dirty="0"/>
              <a:t>Tab to Time then tab to Agenda item</a:t>
            </a:r>
          </a:p>
          <a:p>
            <a:pPr lvl="2"/>
            <a:r>
              <a:rPr lang="en-US" dirty="0"/>
              <a:t>Speaker name and topic</a:t>
            </a:r>
          </a:p>
          <a:p>
            <a:pPr lvl="3"/>
            <a:r>
              <a:rPr lang="en-US" dirty="0"/>
              <a:t>Additional information</a:t>
            </a:r>
          </a:p>
        </p:txBody>
      </p:sp>
    </p:spTree>
    <p:extLst>
      <p:ext uri="{BB962C8B-B14F-4D97-AF65-F5344CB8AC3E}">
        <p14:creationId xmlns:p14="http://schemas.microsoft.com/office/powerpoint/2010/main" val="5891297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vider viol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20D3DB-63F4-412F-96CC-3E84E34BE0CE}"/>
              </a:ext>
            </a:extLst>
          </p:cNvPr>
          <p:cNvSpPr/>
          <p:nvPr userDrawn="1"/>
        </p:nvSpPr>
        <p:spPr>
          <a:xfrm>
            <a:off x="1" y="0"/>
            <a:ext cx="121888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1" dirty="0">
              <a:latin typeface="+mn-lt"/>
              <a:cs typeface="Arial" panose="020B0604020202020204" pitchFamily="34" charset="0"/>
            </a:endParaRPr>
          </a:p>
        </p:txBody>
      </p:sp>
      <p:sp>
        <p:nvSpPr>
          <p:cNvPr id="4" name="Title 1">
            <a:extLst>
              <a:ext uri="{FF2B5EF4-FFF2-40B4-BE49-F238E27FC236}">
                <a16:creationId xmlns:a16="http://schemas.microsoft.com/office/drawing/2014/main" id="{B3284C44-CBEF-4F9A-AC72-8990858B0EF0}"/>
              </a:ext>
            </a:extLst>
          </p:cNvPr>
          <p:cNvSpPr>
            <a:spLocks noGrp="1"/>
          </p:cNvSpPr>
          <p:nvPr>
            <p:ph type="title" hasCustomPrompt="1"/>
          </p:nvPr>
        </p:nvSpPr>
        <p:spPr>
          <a:xfrm>
            <a:off x="3231270" y="3022967"/>
            <a:ext cx="5726284" cy="812066"/>
          </a:xfrm>
        </p:spPr>
        <p:txBody>
          <a:bodyPr rIns="0" anchor="ctr"/>
          <a:lstStyle>
            <a:lvl1pPr algn="ctr">
              <a:defRPr sz="3199">
                <a:solidFill>
                  <a:schemeClr val="bg1"/>
                </a:solidFill>
                <a:latin typeface="+mn-lt"/>
              </a:defRPr>
            </a:lvl1pPr>
          </a:lstStyle>
          <a:p>
            <a:r>
              <a:rPr lang="en-US" dirty="0"/>
              <a:t>Click to edit title for divider</a:t>
            </a:r>
          </a:p>
        </p:txBody>
      </p:sp>
    </p:spTree>
    <p:extLst>
      <p:ext uri="{BB962C8B-B14F-4D97-AF65-F5344CB8AC3E}">
        <p14:creationId xmlns:p14="http://schemas.microsoft.com/office/powerpoint/2010/main" val="35299097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vider gra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20D3DB-63F4-412F-96CC-3E84E34BE0CE}"/>
              </a:ext>
            </a:extLst>
          </p:cNvPr>
          <p:cNvSpPr/>
          <p:nvPr userDrawn="1"/>
        </p:nvSpPr>
        <p:spPr>
          <a:xfrm>
            <a:off x="1" y="0"/>
            <a:ext cx="1218882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1" dirty="0">
              <a:latin typeface="+mn-lt"/>
              <a:cs typeface="Arial" panose="020B0604020202020204" pitchFamily="34" charset="0"/>
            </a:endParaRPr>
          </a:p>
        </p:txBody>
      </p:sp>
      <p:sp>
        <p:nvSpPr>
          <p:cNvPr id="4" name="Title 1">
            <a:extLst>
              <a:ext uri="{FF2B5EF4-FFF2-40B4-BE49-F238E27FC236}">
                <a16:creationId xmlns:a16="http://schemas.microsoft.com/office/drawing/2014/main" id="{B3284C44-CBEF-4F9A-AC72-8990858B0EF0}"/>
              </a:ext>
            </a:extLst>
          </p:cNvPr>
          <p:cNvSpPr>
            <a:spLocks noGrp="1"/>
          </p:cNvSpPr>
          <p:nvPr>
            <p:ph type="title" hasCustomPrompt="1"/>
          </p:nvPr>
        </p:nvSpPr>
        <p:spPr>
          <a:xfrm>
            <a:off x="3231270" y="3022967"/>
            <a:ext cx="5726284" cy="812066"/>
          </a:xfrm>
        </p:spPr>
        <p:txBody>
          <a:bodyPr rIns="0" anchor="ctr"/>
          <a:lstStyle>
            <a:lvl1pPr algn="ctr">
              <a:defRPr sz="3199">
                <a:solidFill>
                  <a:schemeClr val="bg1"/>
                </a:solidFill>
                <a:latin typeface="+mn-lt"/>
              </a:defRPr>
            </a:lvl1pPr>
          </a:lstStyle>
          <a:p>
            <a:r>
              <a:rPr lang="en-US" dirty="0"/>
              <a:t>Click to edit title for divider</a:t>
            </a:r>
          </a:p>
        </p:txBody>
      </p:sp>
    </p:spTree>
    <p:extLst>
      <p:ext uri="{BB962C8B-B14F-4D97-AF65-F5344CB8AC3E}">
        <p14:creationId xmlns:p14="http://schemas.microsoft.com/office/powerpoint/2010/main" val="22336469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20D3DB-63F4-412F-96CC-3E84E34BE0CE}"/>
              </a:ext>
            </a:extLst>
          </p:cNvPr>
          <p:cNvSpPr/>
          <p:nvPr userDrawn="1"/>
        </p:nvSpPr>
        <p:spPr>
          <a:xfrm>
            <a:off x="1" y="6257926"/>
            <a:ext cx="12188825" cy="600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1" dirty="0">
              <a:latin typeface="+mn-lt"/>
              <a:cs typeface="Arial" panose="020B0604020202020204" pitchFamily="34" charset="0"/>
            </a:endParaRPr>
          </a:p>
        </p:txBody>
      </p:sp>
      <p:sp>
        <p:nvSpPr>
          <p:cNvPr id="4" name="Title 1">
            <a:extLst>
              <a:ext uri="{FF2B5EF4-FFF2-40B4-BE49-F238E27FC236}">
                <a16:creationId xmlns:a16="http://schemas.microsoft.com/office/drawing/2014/main" id="{B3284C44-CBEF-4F9A-AC72-8990858B0EF0}"/>
              </a:ext>
            </a:extLst>
          </p:cNvPr>
          <p:cNvSpPr>
            <a:spLocks noGrp="1"/>
          </p:cNvSpPr>
          <p:nvPr>
            <p:ph type="title" hasCustomPrompt="1"/>
          </p:nvPr>
        </p:nvSpPr>
        <p:spPr>
          <a:xfrm>
            <a:off x="3231270" y="3022967"/>
            <a:ext cx="5726284" cy="812066"/>
          </a:xfrm>
        </p:spPr>
        <p:txBody>
          <a:bodyPr rIns="0" anchor="ctr"/>
          <a:lstStyle>
            <a:lvl1pPr algn="ctr">
              <a:defRPr sz="3199">
                <a:solidFill>
                  <a:schemeClr val="accent2"/>
                </a:solidFill>
                <a:latin typeface="+mn-lt"/>
              </a:defRPr>
            </a:lvl1pPr>
          </a:lstStyle>
          <a:p>
            <a:r>
              <a:rPr lang="en-US" dirty="0"/>
              <a:t>Click to edit title for divider</a:t>
            </a:r>
          </a:p>
        </p:txBody>
      </p:sp>
    </p:spTree>
    <p:extLst>
      <p:ext uri="{BB962C8B-B14F-4D97-AF65-F5344CB8AC3E}">
        <p14:creationId xmlns:p14="http://schemas.microsoft.com/office/powerpoint/2010/main" val="23870309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without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Click to add title for one-column layout</a:t>
            </a:r>
          </a:p>
        </p:txBody>
      </p:sp>
      <p:sp>
        <p:nvSpPr>
          <p:cNvPr id="3" name="Content Placeholder 2"/>
          <p:cNvSpPr>
            <a:spLocks noGrp="1"/>
          </p:cNvSpPr>
          <p:nvPr>
            <p:ph idx="1" hasCustomPrompt="1"/>
          </p:nvPr>
        </p:nvSpPr>
        <p:spPr bwMode="gray">
          <a:xfrm>
            <a:off x="557784" y="1767532"/>
            <a:ext cx="8586216" cy="3977640"/>
          </a:xfrm>
        </p:spPr>
        <p:txBody>
          <a:bodyPr/>
          <a:lstStyle>
            <a:lvl1pPr>
              <a:defRPr cap="none" baseline="0">
                <a:solidFill>
                  <a:schemeClr val="tx2"/>
                </a:solidFill>
              </a:defRPr>
            </a:lvl1pPr>
            <a:lvl2pPr>
              <a:defRPr>
                <a:solidFill>
                  <a:schemeClr val="tx2"/>
                </a:solidFill>
              </a:defRPr>
            </a:lvl2pPr>
            <a:lvl3pPr>
              <a:defRPr baseline="0">
                <a:solidFill>
                  <a:schemeClr val="tx2"/>
                </a:solidFill>
              </a:defRPr>
            </a:lvl3pPr>
            <a:lvl4pPr>
              <a:defRPr>
                <a:solidFill>
                  <a:schemeClr val="tx2"/>
                </a:solidFill>
              </a:defRPr>
            </a:lvl4pPr>
            <a:lvl5pPr>
              <a:defRPr baseline="0">
                <a:solidFill>
                  <a:schemeClr val="tx2"/>
                </a:solidFill>
              </a:defRPr>
            </a:lvl5pPr>
            <a:lvl6pPr>
              <a:defRPr/>
            </a:lvl6pPr>
            <a:lvl7pPr>
              <a:defRPr/>
            </a:lvl7pPr>
            <a:lvl8pPr>
              <a:defRPr/>
            </a:lvl8pPr>
            <a:lvl9pPr>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Tree>
    <p:extLst>
      <p:ext uri="{BB962C8B-B14F-4D97-AF65-F5344CB8AC3E}">
        <p14:creationId xmlns:p14="http://schemas.microsoft.com/office/powerpoint/2010/main" val="28891714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530351"/>
            <a:ext cx="9665208" cy="713232"/>
          </a:xfrm>
        </p:spPr>
        <p:txBody>
          <a:bodyPr/>
          <a:lstStyle>
            <a:lvl1pPr>
              <a:defRPr>
                <a:solidFill>
                  <a:schemeClr val="tx2"/>
                </a:solidFill>
              </a:defRPr>
            </a:lvl1pPr>
          </a:lstStyle>
          <a:p>
            <a:r>
              <a:rPr lang="en-US" dirty="0"/>
              <a:t>Click to add title for one-column layout</a:t>
            </a:r>
          </a:p>
        </p:txBody>
      </p:sp>
      <p:sp>
        <p:nvSpPr>
          <p:cNvPr id="3" name="Content Placeholder 2"/>
          <p:cNvSpPr>
            <a:spLocks noGrp="1"/>
          </p:cNvSpPr>
          <p:nvPr>
            <p:ph idx="1" hasCustomPrompt="1"/>
          </p:nvPr>
        </p:nvSpPr>
        <p:spPr bwMode="gray">
          <a:xfrm>
            <a:off x="557784" y="1767532"/>
            <a:ext cx="8586216" cy="3977640"/>
          </a:xfrm>
        </p:spPr>
        <p:txBody>
          <a:bodyPr/>
          <a:lstStyle>
            <a:lvl1pPr>
              <a:lnSpc>
                <a:spcPct val="100000"/>
              </a:lnSpc>
              <a:buClr>
                <a:schemeClr val="tx1"/>
              </a:buClr>
              <a:defRPr sz="1799" b="1" cap="none" baseline="0">
                <a:solidFill>
                  <a:schemeClr val="tx2"/>
                </a:solidFill>
              </a:defRPr>
            </a:lvl1pPr>
            <a:lvl2pPr marL="0" indent="0">
              <a:buClr>
                <a:schemeClr val="tx1"/>
              </a:buClr>
              <a:buNone/>
              <a:defRPr sz="1300" baseline="0">
                <a:solidFill>
                  <a:schemeClr val="tx2"/>
                </a:solidFill>
              </a:defRPr>
            </a:lvl2pPr>
            <a:lvl3pPr marL="171399" indent="-171399">
              <a:spcBef>
                <a:spcPts val="1200"/>
              </a:spcBef>
              <a:buClr>
                <a:schemeClr val="tx1"/>
              </a:buClr>
              <a:buFont typeface="Arial" panose="020B0604020202020204" pitchFamily="34" charset="0"/>
              <a:buChar char="•"/>
              <a:defRPr sz="1300" baseline="0">
                <a:solidFill>
                  <a:schemeClr val="tx2"/>
                </a:solidFill>
              </a:defRPr>
            </a:lvl3pPr>
            <a:lvl4pPr marL="342797" indent="-171399">
              <a:buClr>
                <a:schemeClr val="tx1"/>
              </a:buClr>
              <a:buFont typeface="Arial" panose="020B0604020202020204" pitchFamily="34" charset="0"/>
              <a:buChar char="–"/>
              <a:defRPr sz="1300" baseline="0">
                <a:solidFill>
                  <a:schemeClr val="tx2"/>
                </a:solidFill>
              </a:defRPr>
            </a:lvl4pPr>
            <a:lvl5pPr marL="515783" indent="-172986">
              <a:buClr>
                <a:schemeClr val="tx1"/>
              </a:buClr>
              <a:buFont typeface="Arial" panose="020B0604020202020204" pitchFamily="34" charset="0"/>
              <a:buChar char="•"/>
              <a:defRPr sz="1300">
                <a:solidFill>
                  <a:schemeClr val="tx2"/>
                </a:solidFill>
              </a:defRPr>
            </a:lvl5pPr>
            <a:lvl6pPr marL="687182" indent="-171399">
              <a:buClr>
                <a:schemeClr val="tx1"/>
              </a:buClr>
              <a:buFont typeface="Arial" panose="020B0604020202020204" pitchFamily="34" charset="0"/>
              <a:buChar char="–"/>
              <a:defRPr sz="1300" baseline="0">
                <a:solidFill>
                  <a:schemeClr val="tx2"/>
                </a:solidFill>
              </a:defRPr>
            </a:lvl6pPr>
            <a:lvl7pPr marL="860167" indent="-172986">
              <a:buFont typeface="Arial" panose="020B0604020202020204" pitchFamily="34" charset="0"/>
              <a:buChar char="•"/>
              <a:defRPr sz="1300"/>
            </a:lvl7pPr>
            <a:lvl8pPr marL="1031565" indent="-171399">
              <a:buFont typeface="Arial" panose="020B0604020202020204" pitchFamily="34" charset="0"/>
              <a:buChar char="–"/>
              <a:defRPr sz="1300"/>
            </a:lvl8pPr>
            <a:lvl9pPr marL="1202964" indent="-171399">
              <a:buFont typeface="Arial" panose="020B0604020202020204" pitchFamily="34" charset="0"/>
              <a:buChar char="•"/>
              <a:defRPr sz="1300" baseline="0"/>
            </a:lvl9pPr>
          </a:lstStyle>
          <a:p>
            <a:pPr lvl="0"/>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Tree>
    <p:extLst>
      <p:ext uri="{BB962C8B-B14F-4D97-AF65-F5344CB8AC3E}">
        <p14:creationId xmlns:p14="http://schemas.microsoft.com/office/powerpoint/2010/main" val="8974693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530351"/>
            <a:ext cx="9665208" cy="713232"/>
          </a:xfrm>
        </p:spPr>
        <p:txBody>
          <a:bodyPr/>
          <a:lstStyle>
            <a:lvl1pPr>
              <a:defRPr>
                <a:solidFill>
                  <a:schemeClr val="tx2"/>
                </a:solidFill>
              </a:defRPr>
            </a:lvl1pPr>
          </a:lstStyle>
          <a:p>
            <a:r>
              <a:rPr lang="en-US" dirty="0"/>
              <a:t>Click to add title for two-column layout</a:t>
            </a:r>
          </a:p>
        </p:txBody>
      </p:sp>
      <p:sp>
        <p:nvSpPr>
          <p:cNvPr id="3" name="Content Placeholder 2"/>
          <p:cNvSpPr>
            <a:spLocks noGrp="1"/>
          </p:cNvSpPr>
          <p:nvPr>
            <p:ph sz="half" idx="1" hasCustomPrompt="1"/>
          </p:nvPr>
        </p:nvSpPr>
        <p:spPr bwMode="gray">
          <a:xfrm>
            <a:off x="557784" y="1767532"/>
            <a:ext cx="5237114" cy="3973512"/>
          </a:xfrm>
        </p:spPr>
        <p:txBody>
          <a:bodyPr vert="horz" lIns="0" tIns="0" rIns="0" bIns="0" rtlCol="0">
            <a:noAutofit/>
          </a:bodyPr>
          <a:lstStyle>
            <a:lvl1pPr>
              <a:lnSpc>
                <a:spcPct val="100000"/>
              </a:lnSpc>
              <a:buClr>
                <a:schemeClr val="tx1"/>
              </a:buClr>
              <a:defRPr lang="en-US" sz="1799" b="1" cap="none" baseline="0" dirty="0" smtClean="0">
                <a:solidFill>
                  <a:schemeClr val="tx2"/>
                </a:solidFill>
              </a:defRPr>
            </a:lvl1pPr>
            <a:lvl2pPr marL="0" indent="0">
              <a:buClr>
                <a:schemeClr val="tx1"/>
              </a:buClr>
              <a:buNone/>
              <a:defRPr lang="en-US" sz="1300" baseline="0" dirty="0" smtClean="0">
                <a:solidFill>
                  <a:schemeClr val="tx2"/>
                </a:solidFill>
              </a:defRPr>
            </a:lvl2pPr>
            <a:lvl3pPr marL="171399" indent="-171399">
              <a:spcBef>
                <a:spcPts val="1200"/>
              </a:spcBef>
              <a:buClr>
                <a:schemeClr val="tx1"/>
              </a:buClr>
              <a:buFont typeface="Arial" panose="020B0604020202020204" pitchFamily="34" charset="0"/>
              <a:buChar char="•"/>
              <a:defRPr lang="en-US" sz="1300" baseline="0" dirty="0" smtClean="0">
                <a:solidFill>
                  <a:schemeClr val="tx2"/>
                </a:solidFill>
              </a:defRPr>
            </a:lvl3pPr>
            <a:lvl4pPr marL="342797" indent="-171399">
              <a:buClr>
                <a:schemeClr val="tx1"/>
              </a:buClr>
              <a:buFont typeface="Arial" panose="020B0604020202020204" pitchFamily="34" charset="0"/>
              <a:buChar char="–"/>
              <a:defRPr lang="en-US" sz="1300" baseline="0" dirty="0" smtClean="0">
                <a:solidFill>
                  <a:schemeClr val="tx2"/>
                </a:solidFill>
              </a:defRPr>
            </a:lvl4pPr>
            <a:lvl5pPr marL="514196" indent="-171399">
              <a:buClr>
                <a:schemeClr val="tx1"/>
              </a:buClr>
              <a:buFont typeface="Arial" panose="020B0604020202020204" pitchFamily="34" charset="0"/>
              <a:buChar char="•"/>
              <a:defRPr lang="en-US" sz="1300" dirty="0">
                <a:solidFill>
                  <a:schemeClr val="tx2"/>
                </a:solidFill>
              </a:defRPr>
            </a:lvl5pPr>
            <a:lvl6pPr marL="685594" indent="-171399">
              <a:buClr>
                <a:schemeClr val="tx1"/>
              </a:buClr>
              <a:buFont typeface="Arial" panose="020B0604020202020204" pitchFamily="34" charset="0"/>
              <a:buChar char="–"/>
              <a:defRPr sz="1300" baseline="0">
                <a:solidFill>
                  <a:schemeClr val="tx2"/>
                </a:solidFill>
              </a:defRPr>
            </a:lvl6pPr>
            <a:lvl7pPr marL="860167" indent="-172986">
              <a:buFont typeface="Arial" panose="020B0604020202020204" pitchFamily="34" charset="0"/>
              <a:buChar char="•"/>
              <a:defRPr sz="1300"/>
            </a:lvl7pPr>
            <a:lvl8pPr marL="1031565" indent="-171399">
              <a:buFont typeface="Arial" panose="020B0604020202020204" pitchFamily="34" charset="0"/>
              <a:buChar char="–"/>
              <a:defRPr sz="1300"/>
            </a:lvl8pPr>
            <a:lvl9pPr marL="1202964" indent="-171399">
              <a:buFont typeface="Arial" panose="020B0604020202020204" pitchFamily="34" charset="0"/>
              <a:buChar char="•"/>
              <a:defRPr sz="1300" baseline="0"/>
            </a:lvl9pPr>
          </a:lstStyle>
          <a:p>
            <a:pPr lvl="0"/>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
        <p:nvSpPr>
          <p:cNvPr id="7" name="Content Placeholder 2"/>
          <p:cNvSpPr>
            <a:spLocks noGrp="1"/>
          </p:cNvSpPr>
          <p:nvPr>
            <p:ph sz="half" idx="10" hasCustomPrompt="1"/>
          </p:nvPr>
        </p:nvSpPr>
        <p:spPr bwMode="gray">
          <a:xfrm>
            <a:off x="6382512" y="1767532"/>
            <a:ext cx="5237114" cy="3973512"/>
          </a:xfrm>
        </p:spPr>
        <p:txBody>
          <a:bodyPr vert="horz" lIns="0" tIns="0" rIns="0" bIns="0" rtlCol="0">
            <a:noAutofit/>
          </a:bodyPr>
          <a:lstStyle>
            <a:lvl1pPr>
              <a:lnSpc>
                <a:spcPct val="100000"/>
              </a:lnSpc>
              <a:buClr>
                <a:schemeClr val="tx1"/>
              </a:buClr>
              <a:defRPr lang="en-US" sz="1799" b="1" cap="none" baseline="0" dirty="0" smtClean="0">
                <a:solidFill>
                  <a:schemeClr val="tx2"/>
                </a:solidFill>
              </a:defRPr>
            </a:lvl1pPr>
            <a:lvl2pPr marL="0" indent="0">
              <a:buClr>
                <a:schemeClr val="tx1"/>
              </a:buClr>
              <a:buNone/>
              <a:defRPr lang="en-US" sz="1300" baseline="0" dirty="0" smtClean="0">
                <a:solidFill>
                  <a:schemeClr val="tx2"/>
                </a:solidFill>
              </a:defRPr>
            </a:lvl2pPr>
            <a:lvl3pPr marL="171399" indent="-171399">
              <a:spcBef>
                <a:spcPts val="1200"/>
              </a:spcBef>
              <a:buClr>
                <a:schemeClr val="tx1"/>
              </a:buClr>
              <a:buFont typeface="Arial" panose="020B0604020202020204" pitchFamily="34" charset="0"/>
              <a:buChar char="•"/>
              <a:defRPr lang="en-US" sz="1300" baseline="0" dirty="0" smtClean="0">
                <a:solidFill>
                  <a:schemeClr val="tx2"/>
                </a:solidFill>
              </a:defRPr>
            </a:lvl3pPr>
            <a:lvl4pPr marL="342797" indent="-171399">
              <a:buClr>
                <a:schemeClr val="tx1"/>
              </a:buClr>
              <a:buFont typeface="Arial" panose="020B0604020202020204" pitchFamily="34" charset="0"/>
              <a:buChar char="–"/>
              <a:defRPr lang="en-US" sz="1300" baseline="0" dirty="0" smtClean="0">
                <a:solidFill>
                  <a:schemeClr val="tx2"/>
                </a:solidFill>
              </a:defRPr>
            </a:lvl4pPr>
            <a:lvl5pPr marL="514196" indent="-171399">
              <a:buClr>
                <a:schemeClr val="tx1"/>
              </a:buClr>
              <a:buFont typeface="Arial" panose="020B0604020202020204" pitchFamily="34" charset="0"/>
              <a:buChar char="•"/>
              <a:defRPr lang="en-US" sz="1300" dirty="0">
                <a:solidFill>
                  <a:schemeClr val="tx2"/>
                </a:solidFill>
              </a:defRPr>
            </a:lvl5pPr>
            <a:lvl6pPr marL="685594" indent="-171399">
              <a:buClr>
                <a:schemeClr val="tx1"/>
              </a:buClr>
              <a:buFont typeface="Arial" panose="020B0604020202020204" pitchFamily="34" charset="0"/>
              <a:buChar char="–"/>
              <a:defRPr sz="1300" baseline="0">
                <a:solidFill>
                  <a:schemeClr val="tx2"/>
                </a:solidFill>
              </a:defRPr>
            </a:lvl6pPr>
            <a:lvl7pPr marL="860167" indent="-172986">
              <a:buFont typeface="Arial" panose="020B0604020202020204" pitchFamily="34" charset="0"/>
              <a:buChar char="•"/>
              <a:defRPr sz="1300"/>
            </a:lvl7pPr>
            <a:lvl8pPr marL="1031565" indent="-171399">
              <a:buFont typeface="Arial" panose="020B0604020202020204" pitchFamily="34" charset="0"/>
              <a:buChar char="–"/>
              <a:defRPr sz="1300"/>
            </a:lvl8pPr>
            <a:lvl9pPr marL="1202964" indent="-171399">
              <a:buFont typeface="Arial" panose="020B0604020202020204" pitchFamily="34" charset="0"/>
              <a:buChar char="•"/>
              <a:defRPr sz="1300" baseline="0"/>
            </a:lvl9pPr>
          </a:lstStyle>
          <a:p>
            <a:pPr lvl="0"/>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Tree>
    <p:extLst>
      <p:ext uri="{BB962C8B-B14F-4D97-AF65-F5344CB8AC3E}">
        <p14:creationId xmlns:p14="http://schemas.microsoft.com/office/powerpoint/2010/main" val="17015524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530351"/>
            <a:ext cx="9665208" cy="713232"/>
          </a:xfrm>
        </p:spPr>
        <p:txBody>
          <a:bodyPr/>
          <a:lstStyle>
            <a:lvl1pPr>
              <a:defRPr>
                <a:solidFill>
                  <a:schemeClr val="tx2"/>
                </a:solidFill>
              </a:defRPr>
            </a:lvl1pPr>
          </a:lstStyle>
          <a:p>
            <a:r>
              <a:rPr lang="en-US" dirty="0"/>
              <a:t>Click to add title for three-column layout</a:t>
            </a:r>
          </a:p>
        </p:txBody>
      </p:sp>
      <p:sp>
        <p:nvSpPr>
          <p:cNvPr id="3" name="Content Placeholder 2"/>
          <p:cNvSpPr>
            <a:spLocks noGrp="1"/>
          </p:cNvSpPr>
          <p:nvPr>
            <p:ph sz="half" idx="1" hasCustomPrompt="1"/>
          </p:nvPr>
        </p:nvSpPr>
        <p:spPr bwMode="gray">
          <a:xfrm>
            <a:off x="557785" y="1764792"/>
            <a:ext cx="3433191" cy="3988308"/>
          </a:xfrm>
        </p:spPr>
        <p:txBody>
          <a:bodyPr vert="horz" lIns="0" tIns="0" rIns="0" bIns="0" rtlCol="0">
            <a:noAutofit/>
          </a:bodyPr>
          <a:lstStyle>
            <a:lvl1pPr>
              <a:lnSpc>
                <a:spcPct val="100000"/>
              </a:lnSpc>
              <a:buClr>
                <a:schemeClr val="tx1"/>
              </a:buClr>
              <a:defRPr lang="en-US" sz="1799" b="1" cap="none" baseline="0" dirty="0" smtClean="0">
                <a:solidFill>
                  <a:schemeClr val="tx2"/>
                </a:solidFill>
              </a:defRPr>
            </a:lvl1pPr>
            <a:lvl2pPr marL="0" indent="0">
              <a:buClr>
                <a:schemeClr val="tx1"/>
              </a:buClr>
              <a:buNone/>
              <a:defRPr lang="en-US" sz="1300" dirty="0" smtClean="0">
                <a:solidFill>
                  <a:schemeClr val="tx2"/>
                </a:solidFill>
              </a:defRPr>
            </a:lvl2pPr>
            <a:lvl3pPr marL="174573" indent="-174573">
              <a:spcBef>
                <a:spcPts val="1200"/>
              </a:spcBef>
              <a:buClr>
                <a:schemeClr val="tx1"/>
              </a:buClr>
              <a:buFont typeface="Arial" panose="020B0604020202020204" pitchFamily="34" charset="0"/>
              <a:buChar char="•"/>
              <a:defRPr lang="en-US" sz="1300" dirty="0" smtClean="0">
                <a:solidFill>
                  <a:schemeClr val="tx2"/>
                </a:solidFill>
              </a:defRPr>
            </a:lvl3pPr>
            <a:lvl4pPr marL="347559" indent="-172986">
              <a:buClr>
                <a:schemeClr val="tx1"/>
              </a:buClr>
              <a:buFont typeface="Arial" panose="020B0604020202020204" pitchFamily="34" charset="0"/>
              <a:buChar char="–"/>
              <a:defRPr lang="en-US" sz="1300" dirty="0" smtClean="0">
                <a:solidFill>
                  <a:schemeClr val="tx2"/>
                </a:solidFill>
              </a:defRPr>
            </a:lvl4pPr>
            <a:lvl5pPr marL="511022" indent="-163464">
              <a:buClr>
                <a:schemeClr val="tx1"/>
              </a:buClr>
              <a:buFont typeface="Arial" panose="020B0604020202020204" pitchFamily="34" charset="0"/>
              <a:buChar char="•"/>
              <a:defRPr lang="en-US" sz="1300" dirty="0">
                <a:solidFill>
                  <a:schemeClr val="tx2"/>
                </a:solidFill>
              </a:defRPr>
            </a:lvl5pPr>
            <a:lvl6pPr marL="685594" indent="-174573">
              <a:buClr>
                <a:schemeClr val="tx1"/>
              </a:buClr>
              <a:buFont typeface="Arial" panose="020B0604020202020204" pitchFamily="34" charset="0"/>
              <a:buChar char="–"/>
              <a:defRPr sz="1300">
                <a:solidFill>
                  <a:schemeClr val="tx2"/>
                </a:solidFill>
              </a:defRPr>
            </a:lvl6pPr>
            <a:lvl7pPr marL="860167" indent="-172986">
              <a:buFont typeface="Arial" panose="020B0604020202020204" pitchFamily="34" charset="0"/>
              <a:buChar char="•"/>
              <a:defRPr sz="1300"/>
            </a:lvl7pPr>
            <a:lvl8pPr marL="1031565" indent="-171399">
              <a:buFont typeface="Arial" panose="020B0604020202020204" pitchFamily="34" charset="0"/>
              <a:buChar char="–"/>
              <a:defRPr sz="1300"/>
            </a:lvl8pPr>
            <a:lvl9pPr marL="1202964" indent="-171399">
              <a:buFont typeface="Arial" panose="020B0604020202020204" pitchFamily="34" charset="0"/>
              <a:buChar char="•"/>
              <a:defRPr sz="1300"/>
            </a:lvl9pPr>
          </a:lstStyle>
          <a:p>
            <a:pPr lvl="0"/>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
        <p:nvSpPr>
          <p:cNvPr id="6" name="Content Placeholder 2"/>
          <p:cNvSpPr>
            <a:spLocks noGrp="1"/>
          </p:cNvSpPr>
          <p:nvPr>
            <p:ph sz="half" idx="10" hasCustomPrompt="1"/>
          </p:nvPr>
        </p:nvSpPr>
        <p:spPr bwMode="gray">
          <a:xfrm>
            <a:off x="4370833" y="1764792"/>
            <a:ext cx="3433191" cy="3988308"/>
          </a:xfrm>
        </p:spPr>
        <p:txBody>
          <a:bodyPr vert="horz" lIns="0" tIns="0" rIns="0" bIns="0" rtlCol="0">
            <a:noAutofit/>
          </a:bodyPr>
          <a:lstStyle>
            <a:lvl1pPr>
              <a:lnSpc>
                <a:spcPct val="100000"/>
              </a:lnSpc>
              <a:buClr>
                <a:schemeClr val="tx1"/>
              </a:buClr>
              <a:defRPr lang="en-US" sz="1799" b="1" cap="none" baseline="0" dirty="0" smtClean="0">
                <a:solidFill>
                  <a:schemeClr val="tx2"/>
                </a:solidFill>
              </a:defRPr>
            </a:lvl1pPr>
            <a:lvl2pPr marL="0" indent="0">
              <a:buClr>
                <a:schemeClr val="tx1"/>
              </a:buClr>
              <a:buNone/>
              <a:defRPr lang="en-US" sz="1300" dirty="0" smtClean="0">
                <a:solidFill>
                  <a:schemeClr val="tx2"/>
                </a:solidFill>
              </a:defRPr>
            </a:lvl2pPr>
            <a:lvl3pPr marL="174573" indent="-174573">
              <a:spcBef>
                <a:spcPts val="1200"/>
              </a:spcBef>
              <a:buClr>
                <a:schemeClr val="tx1"/>
              </a:buClr>
              <a:buFont typeface="Arial" panose="020B0604020202020204" pitchFamily="34" charset="0"/>
              <a:buChar char="•"/>
              <a:defRPr lang="en-US" sz="1300" dirty="0" smtClean="0">
                <a:solidFill>
                  <a:schemeClr val="tx2"/>
                </a:solidFill>
              </a:defRPr>
            </a:lvl3pPr>
            <a:lvl4pPr marL="347559" indent="-172986">
              <a:buClr>
                <a:schemeClr val="tx1"/>
              </a:buClr>
              <a:buFont typeface="Arial" panose="020B0604020202020204" pitchFamily="34" charset="0"/>
              <a:buChar char="–"/>
              <a:defRPr lang="en-US" sz="1300" dirty="0" smtClean="0">
                <a:solidFill>
                  <a:schemeClr val="tx2"/>
                </a:solidFill>
              </a:defRPr>
            </a:lvl4pPr>
            <a:lvl5pPr marL="511022" indent="-163464">
              <a:buClr>
                <a:schemeClr val="tx1"/>
              </a:buClr>
              <a:buFont typeface="Arial" panose="020B0604020202020204" pitchFamily="34" charset="0"/>
              <a:buChar char="•"/>
              <a:defRPr lang="en-US" sz="1300" dirty="0">
                <a:solidFill>
                  <a:schemeClr val="tx2"/>
                </a:solidFill>
              </a:defRPr>
            </a:lvl5pPr>
            <a:lvl6pPr marL="685594" indent="-174573">
              <a:buClr>
                <a:schemeClr val="tx1"/>
              </a:buClr>
              <a:buFont typeface="Arial" panose="020B0604020202020204" pitchFamily="34" charset="0"/>
              <a:buChar char="–"/>
              <a:defRPr sz="1300">
                <a:solidFill>
                  <a:schemeClr val="tx2"/>
                </a:solidFill>
              </a:defRPr>
            </a:lvl6pPr>
            <a:lvl7pPr marL="860167" indent="-172986">
              <a:buFont typeface="Arial" panose="020B0604020202020204" pitchFamily="34" charset="0"/>
              <a:buChar char="•"/>
              <a:defRPr sz="1300"/>
            </a:lvl7pPr>
            <a:lvl8pPr marL="1031565" indent="-171399">
              <a:buFont typeface="Arial" panose="020B0604020202020204" pitchFamily="34" charset="0"/>
              <a:buChar char="–"/>
              <a:defRPr sz="1300"/>
            </a:lvl8pPr>
            <a:lvl9pPr marL="1202964" indent="-171399">
              <a:buFont typeface="Arial" panose="020B0604020202020204" pitchFamily="34" charset="0"/>
              <a:buChar char="•"/>
              <a:defRPr sz="1300"/>
            </a:lvl9pPr>
          </a:lstStyle>
          <a:p>
            <a:pPr lvl="0"/>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
        <p:nvSpPr>
          <p:cNvPr id="7" name="Content Placeholder 2"/>
          <p:cNvSpPr>
            <a:spLocks noGrp="1"/>
          </p:cNvSpPr>
          <p:nvPr>
            <p:ph sz="half" idx="11" hasCustomPrompt="1"/>
          </p:nvPr>
        </p:nvSpPr>
        <p:spPr bwMode="gray">
          <a:xfrm>
            <a:off x="8183881" y="1764792"/>
            <a:ext cx="3433191" cy="3988308"/>
          </a:xfrm>
        </p:spPr>
        <p:txBody>
          <a:bodyPr vert="horz" lIns="0" tIns="0" rIns="0" bIns="0" rtlCol="0">
            <a:noAutofit/>
          </a:bodyPr>
          <a:lstStyle>
            <a:lvl1pPr>
              <a:lnSpc>
                <a:spcPct val="100000"/>
              </a:lnSpc>
              <a:buClr>
                <a:schemeClr val="tx1"/>
              </a:buClr>
              <a:defRPr lang="en-US" sz="1799" b="1" cap="none" baseline="0" dirty="0" smtClean="0">
                <a:solidFill>
                  <a:schemeClr val="tx2"/>
                </a:solidFill>
              </a:defRPr>
            </a:lvl1pPr>
            <a:lvl2pPr marL="0" indent="0">
              <a:buClr>
                <a:schemeClr val="tx1"/>
              </a:buClr>
              <a:buNone/>
              <a:defRPr lang="en-US" sz="1300" dirty="0" smtClean="0">
                <a:solidFill>
                  <a:schemeClr val="tx2"/>
                </a:solidFill>
              </a:defRPr>
            </a:lvl2pPr>
            <a:lvl3pPr marL="174573" indent="-174573">
              <a:spcBef>
                <a:spcPts val="1200"/>
              </a:spcBef>
              <a:buClr>
                <a:schemeClr val="tx1"/>
              </a:buClr>
              <a:buFont typeface="Arial" panose="020B0604020202020204" pitchFamily="34" charset="0"/>
              <a:buChar char="•"/>
              <a:defRPr lang="en-US" sz="1300" dirty="0" smtClean="0">
                <a:solidFill>
                  <a:schemeClr val="tx2"/>
                </a:solidFill>
              </a:defRPr>
            </a:lvl3pPr>
            <a:lvl4pPr marL="347559" indent="-172986">
              <a:buClr>
                <a:schemeClr val="tx1"/>
              </a:buClr>
              <a:buFont typeface="Arial" panose="020B0604020202020204" pitchFamily="34" charset="0"/>
              <a:buChar char="–"/>
              <a:defRPr lang="en-US" sz="1300" dirty="0" smtClean="0">
                <a:solidFill>
                  <a:schemeClr val="tx2"/>
                </a:solidFill>
              </a:defRPr>
            </a:lvl4pPr>
            <a:lvl5pPr marL="511022" indent="-163464">
              <a:buClr>
                <a:schemeClr val="tx1"/>
              </a:buClr>
              <a:buFont typeface="Arial" panose="020B0604020202020204" pitchFamily="34" charset="0"/>
              <a:buChar char="•"/>
              <a:defRPr lang="en-US" sz="1300" dirty="0">
                <a:solidFill>
                  <a:schemeClr val="tx2"/>
                </a:solidFill>
              </a:defRPr>
            </a:lvl5pPr>
            <a:lvl6pPr marL="685594" indent="-174573">
              <a:buClr>
                <a:schemeClr val="tx1"/>
              </a:buClr>
              <a:buFont typeface="Arial" panose="020B0604020202020204" pitchFamily="34" charset="0"/>
              <a:buChar char="–"/>
              <a:defRPr sz="1300">
                <a:solidFill>
                  <a:schemeClr val="tx2"/>
                </a:solidFill>
              </a:defRPr>
            </a:lvl6pPr>
            <a:lvl7pPr marL="860167" indent="-172986">
              <a:buFont typeface="Arial" panose="020B0604020202020204" pitchFamily="34" charset="0"/>
              <a:buChar char="•"/>
              <a:defRPr sz="1300"/>
            </a:lvl7pPr>
            <a:lvl8pPr marL="1031565" indent="-171399">
              <a:buFont typeface="Arial" panose="020B0604020202020204" pitchFamily="34" charset="0"/>
              <a:buChar char="–"/>
              <a:defRPr sz="1300"/>
            </a:lvl8pPr>
            <a:lvl9pPr marL="1202964" indent="-171399">
              <a:buFont typeface="Arial" panose="020B0604020202020204" pitchFamily="34" charset="0"/>
              <a:buChar char="•"/>
              <a:defRPr sz="1300"/>
            </a:lvl9pPr>
          </a:lstStyle>
          <a:p>
            <a:pPr lvl="0"/>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Tree>
    <p:extLst>
      <p:ext uri="{BB962C8B-B14F-4D97-AF65-F5344CB8AC3E}">
        <p14:creationId xmlns:p14="http://schemas.microsoft.com/office/powerpoint/2010/main" val="7382369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530351"/>
            <a:ext cx="9665208" cy="713232"/>
          </a:xfrm>
        </p:spPr>
        <p:txBody>
          <a:bodyPr/>
          <a:lstStyle>
            <a:lvl1pPr>
              <a:defRPr>
                <a:solidFill>
                  <a:schemeClr val="tx2"/>
                </a:solidFill>
              </a:defRPr>
            </a:lvl1pPr>
          </a:lstStyle>
          <a:p>
            <a:r>
              <a:rPr lang="en-US" dirty="0"/>
              <a:t>Click to add title for four-column layout</a:t>
            </a:r>
          </a:p>
        </p:txBody>
      </p:sp>
      <p:sp>
        <p:nvSpPr>
          <p:cNvPr id="3" name="Content Placeholder 2"/>
          <p:cNvSpPr>
            <a:spLocks noGrp="1"/>
          </p:cNvSpPr>
          <p:nvPr>
            <p:ph sz="half" idx="1" hasCustomPrompt="1"/>
          </p:nvPr>
        </p:nvSpPr>
        <p:spPr bwMode="gray">
          <a:xfrm>
            <a:off x="557784" y="1764792"/>
            <a:ext cx="2505456" cy="3977640"/>
          </a:xfrm>
        </p:spPr>
        <p:txBody>
          <a:bodyPr vert="horz" lIns="0" tIns="0" rIns="0" bIns="0" rtlCol="0">
            <a:noAutofit/>
          </a:bodyPr>
          <a:lstStyle>
            <a:lvl1pPr>
              <a:lnSpc>
                <a:spcPct val="100000"/>
              </a:lnSpc>
              <a:buClr>
                <a:schemeClr val="tx1"/>
              </a:buClr>
              <a:defRPr lang="en-US" sz="1799" b="1" cap="none" baseline="0" dirty="0" smtClean="0">
                <a:solidFill>
                  <a:schemeClr val="tx2"/>
                </a:solidFill>
              </a:defRPr>
            </a:lvl1pPr>
            <a:lvl2pPr marL="0" indent="0">
              <a:buClr>
                <a:schemeClr val="tx1"/>
              </a:buClr>
              <a:buNone/>
              <a:defRPr lang="en-US" sz="1300" dirty="0" smtClean="0">
                <a:solidFill>
                  <a:schemeClr val="tx2"/>
                </a:solidFill>
              </a:defRPr>
            </a:lvl2pPr>
            <a:lvl3pPr marL="174573" indent="-174573">
              <a:spcBef>
                <a:spcPts val="1200"/>
              </a:spcBef>
              <a:buClr>
                <a:schemeClr val="tx1"/>
              </a:buClr>
              <a:buFont typeface="Arial" panose="020B0604020202020204" pitchFamily="34" charset="0"/>
              <a:buChar char="•"/>
              <a:defRPr lang="en-US" sz="1300" dirty="0" smtClean="0">
                <a:solidFill>
                  <a:schemeClr val="tx2"/>
                </a:solidFill>
              </a:defRPr>
            </a:lvl3pPr>
            <a:lvl4pPr marL="347559" indent="-172986">
              <a:buClr>
                <a:schemeClr val="tx1"/>
              </a:buClr>
              <a:buFont typeface="Arial" panose="020B0604020202020204" pitchFamily="34" charset="0"/>
              <a:buChar char="–"/>
              <a:defRPr lang="en-US" sz="1300" dirty="0" smtClean="0">
                <a:solidFill>
                  <a:schemeClr val="tx2"/>
                </a:solidFill>
              </a:defRPr>
            </a:lvl4pPr>
            <a:lvl5pPr marL="511022" indent="-163464">
              <a:buClr>
                <a:schemeClr val="tx1"/>
              </a:buClr>
              <a:buFont typeface="Arial" panose="020B0604020202020204" pitchFamily="34" charset="0"/>
              <a:buChar char="•"/>
              <a:defRPr lang="en-US" sz="1300" dirty="0">
                <a:solidFill>
                  <a:schemeClr val="tx2"/>
                </a:solidFill>
              </a:defRPr>
            </a:lvl5pPr>
            <a:lvl6pPr marL="685594" indent="-174573">
              <a:buClr>
                <a:schemeClr val="tx1"/>
              </a:buClr>
              <a:buFont typeface="Arial" panose="020B0604020202020204" pitchFamily="34" charset="0"/>
              <a:buChar char="–"/>
              <a:defRPr sz="1300">
                <a:solidFill>
                  <a:schemeClr val="tx2"/>
                </a:solidFill>
              </a:defRPr>
            </a:lvl6pPr>
            <a:lvl7pPr marL="860167" indent="-172986">
              <a:buFont typeface="Arial" panose="020B0604020202020204" pitchFamily="34" charset="0"/>
              <a:buChar char="•"/>
              <a:defRPr sz="1300"/>
            </a:lvl7pPr>
            <a:lvl8pPr marL="1031565" indent="-171399">
              <a:buFont typeface="Arial" panose="020B0604020202020204" pitchFamily="34" charset="0"/>
              <a:buChar char="–"/>
              <a:defRPr sz="1300"/>
            </a:lvl8pPr>
            <a:lvl9pPr marL="1202964" indent="-171399">
              <a:buFont typeface="Arial" panose="020B0604020202020204" pitchFamily="34" charset="0"/>
              <a:buChar char="•"/>
              <a:defRPr sz="1300"/>
            </a:lvl9pPr>
          </a:lstStyle>
          <a:p>
            <a:pPr lvl="0"/>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
        <p:nvSpPr>
          <p:cNvPr id="7" name="Content Placeholder 2"/>
          <p:cNvSpPr>
            <a:spLocks noGrp="1"/>
          </p:cNvSpPr>
          <p:nvPr>
            <p:ph sz="half" idx="10" hasCustomPrompt="1"/>
          </p:nvPr>
        </p:nvSpPr>
        <p:spPr bwMode="gray">
          <a:xfrm>
            <a:off x="3410712" y="1764792"/>
            <a:ext cx="2505456" cy="3977640"/>
          </a:xfrm>
        </p:spPr>
        <p:txBody>
          <a:bodyPr vert="horz" lIns="0" tIns="0" rIns="0" bIns="0" rtlCol="0">
            <a:noAutofit/>
          </a:bodyPr>
          <a:lstStyle>
            <a:lvl1pPr>
              <a:lnSpc>
                <a:spcPct val="100000"/>
              </a:lnSpc>
              <a:buClr>
                <a:schemeClr val="tx1"/>
              </a:buClr>
              <a:defRPr lang="en-US" sz="1799" b="1" cap="none" baseline="0" dirty="0" smtClean="0">
                <a:solidFill>
                  <a:schemeClr val="tx2"/>
                </a:solidFill>
              </a:defRPr>
            </a:lvl1pPr>
            <a:lvl2pPr marL="0" indent="0">
              <a:buClr>
                <a:schemeClr val="tx1"/>
              </a:buClr>
              <a:buNone/>
              <a:defRPr lang="en-US" sz="1300" dirty="0" smtClean="0">
                <a:solidFill>
                  <a:schemeClr val="tx2"/>
                </a:solidFill>
              </a:defRPr>
            </a:lvl2pPr>
            <a:lvl3pPr marL="174573" indent="-174573">
              <a:spcBef>
                <a:spcPts val="1200"/>
              </a:spcBef>
              <a:buClr>
                <a:schemeClr val="tx1"/>
              </a:buClr>
              <a:buFont typeface="Arial" panose="020B0604020202020204" pitchFamily="34" charset="0"/>
              <a:buChar char="•"/>
              <a:defRPr lang="en-US" sz="1300" dirty="0" smtClean="0">
                <a:solidFill>
                  <a:schemeClr val="tx2"/>
                </a:solidFill>
              </a:defRPr>
            </a:lvl3pPr>
            <a:lvl4pPr marL="347559" indent="-172986">
              <a:buClr>
                <a:schemeClr val="tx1"/>
              </a:buClr>
              <a:buFont typeface="Arial" panose="020B0604020202020204" pitchFamily="34" charset="0"/>
              <a:buChar char="–"/>
              <a:defRPr lang="en-US" sz="1300" dirty="0" smtClean="0">
                <a:solidFill>
                  <a:schemeClr val="tx2"/>
                </a:solidFill>
              </a:defRPr>
            </a:lvl4pPr>
            <a:lvl5pPr marL="511022" indent="-163464">
              <a:buClr>
                <a:schemeClr val="tx1"/>
              </a:buClr>
              <a:buFont typeface="Arial" panose="020B0604020202020204" pitchFamily="34" charset="0"/>
              <a:buChar char="•"/>
              <a:defRPr lang="en-US" sz="1300" dirty="0">
                <a:solidFill>
                  <a:schemeClr val="tx2"/>
                </a:solidFill>
              </a:defRPr>
            </a:lvl5pPr>
            <a:lvl6pPr marL="685594" indent="-174573">
              <a:buClr>
                <a:schemeClr val="tx1"/>
              </a:buClr>
              <a:buFont typeface="Arial" panose="020B0604020202020204" pitchFamily="34" charset="0"/>
              <a:buChar char="–"/>
              <a:defRPr sz="1300">
                <a:solidFill>
                  <a:schemeClr val="tx2"/>
                </a:solidFill>
              </a:defRPr>
            </a:lvl6pPr>
            <a:lvl7pPr marL="860167" indent="-172986">
              <a:buFont typeface="Arial" panose="020B0604020202020204" pitchFamily="34" charset="0"/>
              <a:buChar char="•"/>
              <a:defRPr sz="1300"/>
            </a:lvl7pPr>
            <a:lvl8pPr marL="1031565" indent="-171399">
              <a:buFont typeface="Arial" panose="020B0604020202020204" pitchFamily="34" charset="0"/>
              <a:buChar char="–"/>
              <a:defRPr sz="1300"/>
            </a:lvl8pPr>
            <a:lvl9pPr marL="1202964" indent="-171399">
              <a:buFont typeface="Arial" panose="020B0604020202020204" pitchFamily="34" charset="0"/>
              <a:buChar char="•"/>
              <a:defRPr sz="1300"/>
            </a:lvl9pPr>
          </a:lstStyle>
          <a:p>
            <a:pPr lvl="0"/>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
        <p:nvSpPr>
          <p:cNvPr id="8" name="Content Placeholder 2"/>
          <p:cNvSpPr>
            <a:spLocks noGrp="1"/>
          </p:cNvSpPr>
          <p:nvPr>
            <p:ph sz="half" idx="11" hasCustomPrompt="1"/>
          </p:nvPr>
        </p:nvSpPr>
        <p:spPr bwMode="gray">
          <a:xfrm>
            <a:off x="6254496" y="1764792"/>
            <a:ext cx="2505456" cy="3977640"/>
          </a:xfrm>
        </p:spPr>
        <p:txBody>
          <a:bodyPr vert="horz" lIns="0" tIns="0" rIns="0" bIns="0" rtlCol="0">
            <a:noAutofit/>
          </a:bodyPr>
          <a:lstStyle>
            <a:lvl1pPr>
              <a:lnSpc>
                <a:spcPct val="100000"/>
              </a:lnSpc>
              <a:buClr>
                <a:schemeClr val="tx1"/>
              </a:buClr>
              <a:defRPr lang="en-US" sz="1799" b="1" cap="none" baseline="0" dirty="0" smtClean="0">
                <a:solidFill>
                  <a:schemeClr val="tx2"/>
                </a:solidFill>
              </a:defRPr>
            </a:lvl1pPr>
            <a:lvl2pPr marL="0" indent="0">
              <a:buClr>
                <a:schemeClr val="tx1"/>
              </a:buClr>
              <a:buNone/>
              <a:defRPr lang="en-US" sz="1300" dirty="0" smtClean="0">
                <a:solidFill>
                  <a:schemeClr val="tx2"/>
                </a:solidFill>
              </a:defRPr>
            </a:lvl2pPr>
            <a:lvl3pPr marL="174573" indent="-174573">
              <a:spcBef>
                <a:spcPts val="1200"/>
              </a:spcBef>
              <a:buClr>
                <a:schemeClr val="tx1"/>
              </a:buClr>
              <a:buFont typeface="Arial" panose="020B0604020202020204" pitchFamily="34" charset="0"/>
              <a:buChar char="•"/>
              <a:defRPr lang="en-US" sz="1300" dirty="0" smtClean="0">
                <a:solidFill>
                  <a:schemeClr val="tx2"/>
                </a:solidFill>
              </a:defRPr>
            </a:lvl3pPr>
            <a:lvl4pPr marL="347559" indent="-172986">
              <a:buClr>
                <a:schemeClr val="tx1"/>
              </a:buClr>
              <a:buFont typeface="Arial" panose="020B0604020202020204" pitchFamily="34" charset="0"/>
              <a:buChar char="–"/>
              <a:defRPr lang="en-US" sz="1300" dirty="0" smtClean="0">
                <a:solidFill>
                  <a:schemeClr val="tx2"/>
                </a:solidFill>
              </a:defRPr>
            </a:lvl4pPr>
            <a:lvl5pPr marL="511022" indent="-163464">
              <a:buClr>
                <a:schemeClr val="tx1"/>
              </a:buClr>
              <a:buFont typeface="Arial" panose="020B0604020202020204" pitchFamily="34" charset="0"/>
              <a:buChar char="•"/>
              <a:defRPr lang="en-US" sz="1300" dirty="0">
                <a:solidFill>
                  <a:schemeClr val="tx2"/>
                </a:solidFill>
              </a:defRPr>
            </a:lvl5pPr>
            <a:lvl6pPr marL="685594" indent="-174573">
              <a:buClr>
                <a:schemeClr val="tx1"/>
              </a:buClr>
              <a:buFont typeface="Arial" panose="020B0604020202020204" pitchFamily="34" charset="0"/>
              <a:buChar char="–"/>
              <a:defRPr sz="1300">
                <a:solidFill>
                  <a:schemeClr val="tx2"/>
                </a:solidFill>
              </a:defRPr>
            </a:lvl6pPr>
            <a:lvl7pPr marL="860167" indent="-172986">
              <a:buFont typeface="Arial" panose="020B0604020202020204" pitchFamily="34" charset="0"/>
              <a:buChar char="•"/>
              <a:defRPr sz="1300"/>
            </a:lvl7pPr>
            <a:lvl8pPr marL="1031565" indent="-171399">
              <a:buFont typeface="Arial" panose="020B0604020202020204" pitchFamily="34" charset="0"/>
              <a:buChar char="–"/>
              <a:defRPr sz="1300"/>
            </a:lvl8pPr>
            <a:lvl9pPr marL="1202964" indent="-171399">
              <a:buFont typeface="Arial" panose="020B0604020202020204" pitchFamily="34" charset="0"/>
              <a:buChar char="•"/>
              <a:defRPr sz="1300"/>
            </a:lvl9pPr>
          </a:lstStyle>
          <a:p>
            <a:pPr lvl="0"/>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
        <p:nvSpPr>
          <p:cNvPr id="9" name="Content Placeholder 2"/>
          <p:cNvSpPr>
            <a:spLocks noGrp="1"/>
          </p:cNvSpPr>
          <p:nvPr>
            <p:ph sz="half" idx="12" hasCustomPrompt="1"/>
          </p:nvPr>
        </p:nvSpPr>
        <p:spPr bwMode="gray">
          <a:xfrm>
            <a:off x="9098281" y="1764792"/>
            <a:ext cx="2505456" cy="3977640"/>
          </a:xfrm>
        </p:spPr>
        <p:txBody>
          <a:bodyPr vert="horz" lIns="0" tIns="0" rIns="0" bIns="0" rtlCol="0">
            <a:noAutofit/>
          </a:bodyPr>
          <a:lstStyle>
            <a:lvl1pPr>
              <a:lnSpc>
                <a:spcPct val="100000"/>
              </a:lnSpc>
              <a:buClr>
                <a:schemeClr val="tx1"/>
              </a:buClr>
              <a:defRPr lang="en-US" sz="1799" b="1" cap="none" baseline="0" dirty="0" smtClean="0">
                <a:solidFill>
                  <a:schemeClr val="tx2"/>
                </a:solidFill>
              </a:defRPr>
            </a:lvl1pPr>
            <a:lvl2pPr marL="0" indent="0">
              <a:buClr>
                <a:schemeClr val="tx1"/>
              </a:buClr>
              <a:buNone/>
              <a:defRPr lang="en-US" sz="1300" dirty="0" smtClean="0">
                <a:solidFill>
                  <a:schemeClr val="tx2"/>
                </a:solidFill>
              </a:defRPr>
            </a:lvl2pPr>
            <a:lvl3pPr marL="174573" indent="-174573">
              <a:spcBef>
                <a:spcPts val="1200"/>
              </a:spcBef>
              <a:buClr>
                <a:schemeClr val="tx1"/>
              </a:buClr>
              <a:buFont typeface="Arial" panose="020B0604020202020204" pitchFamily="34" charset="0"/>
              <a:buChar char="•"/>
              <a:defRPr lang="en-US" sz="1300" dirty="0" smtClean="0">
                <a:solidFill>
                  <a:schemeClr val="tx2"/>
                </a:solidFill>
              </a:defRPr>
            </a:lvl3pPr>
            <a:lvl4pPr marL="347559" indent="-172986">
              <a:buClr>
                <a:schemeClr val="tx1"/>
              </a:buClr>
              <a:buFont typeface="Arial" panose="020B0604020202020204" pitchFamily="34" charset="0"/>
              <a:buChar char="–"/>
              <a:defRPr lang="en-US" sz="1300" dirty="0" smtClean="0">
                <a:solidFill>
                  <a:schemeClr val="tx2"/>
                </a:solidFill>
              </a:defRPr>
            </a:lvl4pPr>
            <a:lvl5pPr marL="511022" indent="-163464">
              <a:buClr>
                <a:schemeClr val="tx1"/>
              </a:buClr>
              <a:buFont typeface="Arial" panose="020B0604020202020204" pitchFamily="34" charset="0"/>
              <a:buChar char="•"/>
              <a:defRPr lang="en-US" sz="1300" dirty="0">
                <a:solidFill>
                  <a:schemeClr val="tx2"/>
                </a:solidFill>
              </a:defRPr>
            </a:lvl5pPr>
            <a:lvl6pPr marL="685594" indent="-174573">
              <a:buClr>
                <a:schemeClr val="tx1"/>
              </a:buClr>
              <a:buFont typeface="Arial" panose="020B0604020202020204" pitchFamily="34" charset="0"/>
              <a:buChar char="–"/>
              <a:defRPr sz="1300">
                <a:solidFill>
                  <a:schemeClr val="tx2"/>
                </a:solidFill>
              </a:defRPr>
            </a:lvl6pPr>
            <a:lvl7pPr marL="860167" indent="-172986">
              <a:buFont typeface="Arial" panose="020B0604020202020204" pitchFamily="34" charset="0"/>
              <a:buChar char="•"/>
              <a:defRPr sz="1300"/>
            </a:lvl7pPr>
            <a:lvl8pPr marL="1031565" indent="-171399">
              <a:buFont typeface="Arial" panose="020B0604020202020204" pitchFamily="34" charset="0"/>
              <a:buChar char="–"/>
              <a:defRPr sz="1300"/>
            </a:lvl8pPr>
            <a:lvl9pPr marL="1202964" indent="-171399">
              <a:buFont typeface="Arial" panose="020B0604020202020204" pitchFamily="34" charset="0"/>
              <a:buChar char="•"/>
              <a:defRPr sz="1300"/>
            </a:lvl9pPr>
          </a:lstStyle>
          <a:p>
            <a:pPr lvl="0"/>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Tree>
    <p:extLst>
      <p:ext uri="{BB962C8B-B14F-4D97-AF65-F5344CB8AC3E}">
        <p14:creationId xmlns:p14="http://schemas.microsoft.com/office/powerpoint/2010/main" val="3275160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with image_gray">
    <p:spTree>
      <p:nvGrpSpPr>
        <p:cNvPr id="1" name=""/>
        <p:cNvGrpSpPr/>
        <p:nvPr/>
      </p:nvGrpSpPr>
      <p:grpSpPr>
        <a:xfrm>
          <a:off x="0" y="0"/>
          <a:ext cx="0" cy="0"/>
          <a:chOff x="0" y="0"/>
          <a:chExt cx="0" cy="0"/>
        </a:xfrm>
      </p:grpSpPr>
      <p:sp>
        <p:nvSpPr>
          <p:cNvPr id="5" name="Picture Placeholder 15"/>
          <p:cNvSpPr>
            <a:spLocks noGrp="1"/>
          </p:cNvSpPr>
          <p:nvPr>
            <p:ph type="pic" sz="quarter" idx="15"/>
          </p:nvPr>
        </p:nvSpPr>
        <p:spPr>
          <a:xfrm>
            <a:off x="0" y="0"/>
            <a:ext cx="12188825" cy="6108192"/>
          </a:xfrm>
          <a:solidFill>
            <a:schemeClr val="bg1">
              <a:lumMod val="75000"/>
            </a:schemeClr>
          </a:solidFill>
        </p:spPr>
        <p:txBody>
          <a:bodyPr/>
          <a:lstStyle>
            <a:lvl1pPr algn="ctr">
              <a:defRPr b="1" baseline="0">
                <a:solidFill>
                  <a:schemeClr val="bg1"/>
                </a:solidFill>
              </a:defRPr>
            </a:lvl1pPr>
          </a:lstStyle>
          <a:p>
            <a:r>
              <a:rPr lang="en-US"/>
              <a:t>Click icon to add picture</a:t>
            </a:r>
            <a:endParaRPr lang="en-US" dirty="0"/>
          </a:p>
        </p:txBody>
      </p:sp>
      <p:sp>
        <p:nvSpPr>
          <p:cNvPr id="4" name="Title 1">
            <a:extLst>
              <a:ext uri="{FF2B5EF4-FFF2-40B4-BE49-F238E27FC236}">
                <a16:creationId xmlns:a16="http://schemas.microsoft.com/office/drawing/2014/main" id="{B3284C44-CBEF-4F9A-AC72-8990858B0EF0}"/>
              </a:ext>
            </a:extLst>
          </p:cNvPr>
          <p:cNvSpPr>
            <a:spLocks noGrp="1"/>
          </p:cNvSpPr>
          <p:nvPr>
            <p:ph type="title" hasCustomPrompt="1"/>
          </p:nvPr>
        </p:nvSpPr>
        <p:spPr>
          <a:xfrm>
            <a:off x="0" y="0"/>
            <a:ext cx="12188952" cy="6108192"/>
          </a:xfrm>
          <a:solidFill>
            <a:srgbClr val="868686">
              <a:alpha val="69804"/>
            </a:srgbClr>
          </a:solidFill>
        </p:spPr>
        <p:txBody>
          <a:bodyPr rIns="0" anchor="ctr"/>
          <a:lstStyle>
            <a:lvl1pPr algn="ctr">
              <a:defRPr sz="4000">
                <a:solidFill>
                  <a:schemeClr val="bg1"/>
                </a:solidFill>
                <a:latin typeface="Domaine Display Bold" panose="020A0803080505060203" pitchFamily="18" charset="0"/>
              </a:defRPr>
            </a:lvl1pPr>
          </a:lstStyle>
          <a:p>
            <a:r>
              <a:rPr lang="en-US" dirty="0"/>
              <a:t>Click to edit title for divider</a:t>
            </a:r>
          </a:p>
        </p:txBody>
      </p:sp>
      <p:sp>
        <p:nvSpPr>
          <p:cNvPr id="2" name="Rectangle 1"/>
          <p:cNvSpPr/>
          <p:nvPr userDrawn="1"/>
        </p:nvSpPr>
        <p:spPr bwMode="gray">
          <a:xfrm>
            <a:off x="0" y="6308203"/>
            <a:ext cx="1817225" cy="549797"/>
          </a:xfrm>
          <a:prstGeom prst="rect">
            <a:avLst/>
          </a:prstGeom>
          <a:solidFill>
            <a:schemeClr val="bg1"/>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bg1"/>
              </a:solidFill>
            </a:endParaRPr>
          </a:p>
        </p:txBody>
      </p:sp>
      <p:grpSp>
        <p:nvGrpSpPr>
          <p:cNvPr id="17" name="Group 16">
            <a:extLst>
              <a:ext uri="{FF2B5EF4-FFF2-40B4-BE49-F238E27FC236}">
                <a16:creationId xmlns:a16="http://schemas.microsoft.com/office/drawing/2014/main" id="{54ECB1E3-7D6B-4216-8694-AED15F1333BF}"/>
              </a:ext>
            </a:extLst>
          </p:cNvPr>
          <p:cNvGrpSpPr/>
          <p:nvPr userDrawn="1"/>
        </p:nvGrpSpPr>
        <p:grpSpPr>
          <a:xfrm>
            <a:off x="5897615" y="2270492"/>
            <a:ext cx="393596" cy="1554480"/>
            <a:chOff x="5897615" y="2231631"/>
            <a:chExt cx="393596" cy="1554480"/>
          </a:xfrm>
        </p:grpSpPr>
        <p:cxnSp>
          <p:nvCxnSpPr>
            <p:cNvPr id="18" name="Straight Connector 17">
              <a:extLst>
                <a:ext uri="{FF2B5EF4-FFF2-40B4-BE49-F238E27FC236}">
                  <a16:creationId xmlns:a16="http://schemas.microsoft.com/office/drawing/2014/main" id="{AAC1DA8C-D397-4EEF-A6D7-31A07AB56C52}"/>
                </a:ext>
              </a:extLst>
            </p:cNvPr>
            <p:cNvCxnSpPr/>
            <p:nvPr/>
          </p:nvCxnSpPr>
          <p:spPr>
            <a:xfrm>
              <a:off x="5897615" y="2231631"/>
              <a:ext cx="393596" cy="0"/>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216B0B0-5D24-4EA1-B72D-F3326F5B3DCB}"/>
                </a:ext>
              </a:extLst>
            </p:cNvPr>
            <p:cNvCxnSpPr/>
            <p:nvPr/>
          </p:nvCxnSpPr>
          <p:spPr>
            <a:xfrm>
              <a:off x="5897615" y="3786111"/>
              <a:ext cx="393596" cy="0"/>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154940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ive Content Journe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530351"/>
            <a:ext cx="9665208" cy="713232"/>
          </a:xfrm>
        </p:spPr>
        <p:txBody>
          <a:bodyPr/>
          <a:lstStyle>
            <a:lvl1pPr>
              <a:defRPr baseline="0">
                <a:solidFill>
                  <a:schemeClr val="tx2"/>
                </a:solidFill>
              </a:defRPr>
            </a:lvl1pPr>
          </a:lstStyle>
          <a:p>
            <a:r>
              <a:rPr lang="en-US" dirty="0"/>
              <a:t>Click to add title for five-column journey layout</a:t>
            </a:r>
          </a:p>
        </p:txBody>
      </p:sp>
      <p:sp>
        <p:nvSpPr>
          <p:cNvPr id="3" name="Content Placeholder 2"/>
          <p:cNvSpPr>
            <a:spLocks noGrp="1"/>
          </p:cNvSpPr>
          <p:nvPr>
            <p:ph sz="half" idx="1" hasCustomPrompt="1"/>
          </p:nvPr>
        </p:nvSpPr>
        <p:spPr bwMode="gray">
          <a:xfrm>
            <a:off x="1064664" y="3475038"/>
            <a:ext cx="1673352" cy="2266006"/>
          </a:xfrm>
        </p:spPr>
        <p:txBody>
          <a:bodyPr vert="horz" lIns="0" tIns="0" rIns="0" bIns="0" rtlCol="0">
            <a:noAutofit/>
          </a:bodyPr>
          <a:lstStyle>
            <a:lvl1pPr>
              <a:lnSpc>
                <a:spcPct val="100000"/>
              </a:lnSpc>
              <a:buClr>
                <a:schemeClr val="tx1"/>
              </a:buClr>
              <a:defRPr lang="en-US" sz="1799" b="1" cap="none" baseline="0" dirty="0" smtClean="0">
                <a:solidFill>
                  <a:schemeClr val="tx2"/>
                </a:solidFill>
              </a:defRPr>
            </a:lvl1pPr>
            <a:lvl2pPr marL="0" indent="0">
              <a:buClr>
                <a:schemeClr val="tx1"/>
              </a:buClr>
              <a:buNone/>
              <a:defRPr lang="en-US" sz="1300" dirty="0" smtClean="0">
                <a:solidFill>
                  <a:schemeClr val="tx2"/>
                </a:solidFill>
              </a:defRPr>
            </a:lvl2pPr>
            <a:lvl3pPr marL="174573" indent="-174573">
              <a:spcBef>
                <a:spcPts val="1200"/>
              </a:spcBef>
              <a:buClr>
                <a:schemeClr val="tx1"/>
              </a:buClr>
              <a:buFont typeface="Arial" panose="020B0604020202020204" pitchFamily="34" charset="0"/>
              <a:buChar char="•"/>
              <a:defRPr lang="en-US" sz="1300" dirty="0" smtClean="0">
                <a:solidFill>
                  <a:schemeClr val="tx2"/>
                </a:solidFill>
              </a:defRPr>
            </a:lvl3pPr>
            <a:lvl4pPr marL="347559" indent="-172986">
              <a:buClr>
                <a:schemeClr val="tx1"/>
              </a:buClr>
              <a:buFont typeface="Arial" panose="020B0604020202020204" pitchFamily="34" charset="0"/>
              <a:buChar char="–"/>
              <a:defRPr lang="en-US" sz="1300" dirty="0" smtClean="0">
                <a:solidFill>
                  <a:schemeClr val="tx2"/>
                </a:solidFill>
              </a:defRPr>
            </a:lvl4pPr>
            <a:lvl5pPr marL="511022" indent="-163464">
              <a:buClr>
                <a:schemeClr val="tx1"/>
              </a:buClr>
              <a:buFont typeface="Arial" panose="020B0604020202020204" pitchFamily="34" charset="0"/>
              <a:buChar char="•"/>
              <a:defRPr lang="en-US" dirty="0">
                <a:solidFill>
                  <a:schemeClr val="tx2"/>
                </a:solidFill>
              </a:defRPr>
            </a:lvl5pPr>
            <a:lvl6pPr marL="685594" indent="-174573">
              <a:buClr>
                <a:schemeClr val="tx1"/>
              </a:buClr>
              <a:buFont typeface="Arial" panose="020B0604020202020204" pitchFamily="34" charset="0"/>
              <a:buChar char="–"/>
              <a:defRPr>
                <a:solidFill>
                  <a:schemeClr val="tx2"/>
                </a:solidFill>
              </a:defRPr>
            </a:lvl6pPr>
            <a:lvl7pPr marL="856993" indent="-174573">
              <a:buFont typeface="Arial" panose="020B0604020202020204" pitchFamily="34" charset="0"/>
              <a:buChar char="•"/>
              <a:defRPr/>
            </a:lvl7pPr>
            <a:lvl8pPr marL="1029979" indent="-172986">
              <a:defRPr/>
            </a:lvl8pPr>
            <a:lvl9pPr marL="1202964" indent="-172986">
              <a:defRPr/>
            </a:lvl9pPr>
          </a:lstStyle>
          <a:p>
            <a:pPr lvl="0"/>
            <a:r>
              <a:rPr lang="en-US" dirty="0"/>
              <a:t>Click to add header</a:t>
            </a:r>
          </a:p>
          <a:p>
            <a:pPr lvl="1"/>
            <a:r>
              <a:rPr lang="en-US" dirty="0"/>
              <a:t>Body text</a:t>
            </a:r>
          </a:p>
          <a:p>
            <a:pPr lvl="2"/>
            <a:r>
              <a:rPr lang="en-US" dirty="0"/>
              <a:t>First-level bullet</a:t>
            </a:r>
          </a:p>
          <a:p>
            <a:pPr lvl="3"/>
            <a:r>
              <a:rPr lang="en-US" dirty="0"/>
              <a:t>Second-level bullet</a:t>
            </a:r>
          </a:p>
        </p:txBody>
      </p:sp>
      <p:sp>
        <p:nvSpPr>
          <p:cNvPr id="19" name="Content Placeholder 2"/>
          <p:cNvSpPr>
            <a:spLocks noGrp="1"/>
          </p:cNvSpPr>
          <p:nvPr>
            <p:ph sz="half" idx="10" hasCustomPrompt="1"/>
          </p:nvPr>
        </p:nvSpPr>
        <p:spPr bwMode="gray">
          <a:xfrm>
            <a:off x="3152826" y="3475038"/>
            <a:ext cx="1673352" cy="2266006"/>
          </a:xfrm>
        </p:spPr>
        <p:txBody>
          <a:bodyPr vert="horz" lIns="0" tIns="0" rIns="0" bIns="0" rtlCol="0">
            <a:noAutofit/>
          </a:bodyPr>
          <a:lstStyle>
            <a:lvl1pPr>
              <a:lnSpc>
                <a:spcPct val="100000"/>
              </a:lnSpc>
              <a:buClr>
                <a:schemeClr val="tx1"/>
              </a:buClr>
              <a:defRPr lang="en-US" sz="1799" b="1" cap="none" baseline="0" dirty="0" smtClean="0">
                <a:solidFill>
                  <a:schemeClr val="tx2"/>
                </a:solidFill>
              </a:defRPr>
            </a:lvl1pPr>
            <a:lvl2pPr marL="0" indent="0">
              <a:buClr>
                <a:schemeClr val="tx1"/>
              </a:buClr>
              <a:buNone/>
              <a:defRPr lang="en-US" sz="1300" dirty="0" smtClean="0">
                <a:solidFill>
                  <a:schemeClr val="tx2"/>
                </a:solidFill>
              </a:defRPr>
            </a:lvl2pPr>
            <a:lvl3pPr marL="174573" indent="-174573">
              <a:spcBef>
                <a:spcPts val="1200"/>
              </a:spcBef>
              <a:buClr>
                <a:schemeClr val="tx1"/>
              </a:buClr>
              <a:buFont typeface="Arial" panose="020B0604020202020204" pitchFamily="34" charset="0"/>
              <a:buChar char="•"/>
              <a:defRPr lang="en-US" sz="1300" dirty="0" smtClean="0">
                <a:solidFill>
                  <a:schemeClr val="tx2"/>
                </a:solidFill>
              </a:defRPr>
            </a:lvl3pPr>
            <a:lvl4pPr marL="347559" indent="-172986">
              <a:buClr>
                <a:schemeClr val="tx1"/>
              </a:buClr>
              <a:buFont typeface="Arial" panose="020B0604020202020204" pitchFamily="34" charset="0"/>
              <a:buChar char="–"/>
              <a:defRPr lang="en-US" sz="1300" dirty="0" smtClean="0">
                <a:solidFill>
                  <a:schemeClr val="tx2"/>
                </a:solidFill>
              </a:defRPr>
            </a:lvl4pPr>
            <a:lvl5pPr marL="511022" indent="-163464">
              <a:buClr>
                <a:schemeClr val="tx1"/>
              </a:buClr>
              <a:buFont typeface="Arial" panose="020B0604020202020204" pitchFamily="34" charset="0"/>
              <a:buChar char="•"/>
              <a:defRPr lang="en-US" dirty="0">
                <a:solidFill>
                  <a:schemeClr val="tx2"/>
                </a:solidFill>
              </a:defRPr>
            </a:lvl5pPr>
            <a:lvl6pPr marL="685594" indent="-174573">
              <a:buClr>
                <a:schemeClr val="tx1"/>
              </a:buClr>
              <a:buFont typeface="Arial" panose="020B0604020202020204" pitchFamily="34" charset="0"/>
              <a:buChar char="–"/>
              <a:defRPr>
                <a:solidFill>
                  <a:schemeClr val="tx2"/>
                </a:solidFill>
              </a:defRPr>
            </a:lvl6pPr>
            <a:lvl7pPr marL="856993" indent="-174573">
              <a:buFont typeface="Arial" panose="020B0604020202020204" pitchFamily="34" charset="0"/>
              <a:buChar char="•"/>
              <a:defRPr/>
            </a:lvl7pPr>
            <a:lvl8pPr marL="1029979" indent="-172986">
              <a:defRPr/>
            </a:lvl8pPr>
            <a:lvl9pPr marL="1202964" indent="-172986">
              <a:defRPr/>
            </a:lvl9pPr>
          </a:lstStyle>
          <a:p>
            <a:pPr lvl="0"/>
            <a:r>
              <a:rPr lang="en-US" dirty="0"/>
              <a:t>Click to add header</a:t>
            </a:r>
          </a:p>
          <a:p>
            <a:pPr lvl="1"/>
            <a:r>
              <a:rPr lang="en-US" dirty="0"/>
              <a:t>Body text</a:t>
            </a:r>
          </a:p>
          <a:p>
            <a:pPr lvl="2"/>
            <a:r>
              <a:rPr lang="en-US" dirty="0"/>
              <a:t>First-level bullet</a:t>
            </a:r>
          </a:p>
          <a:p>
            <a:pPr lvl="3"/>
            <a:r>
              <a:rPr lang="en-US" dirty="0"/>
              <a:t>Second-level bullet</a:t>
            </a:r>
          </a:p>
        </p:txBody>
      </p:sp>
      <p:sp>
        <p:nvSpPr>
          <p:cNvPr id="20" name="Content Placeholder 2"/>
          <p:cNvSpPr>
            <a:spLocks noGrp="1"/>
          </p:cNvSpPr>
          <p:nvPr>
            <p:ph sz="half" idx="11" hasCustomPrompt="1"/>
          </p:nvPr>
        </p:nvSpPr>
        <p:spPr bwMode="gray">
          <a:xfrm>
            <a:off x="5240988" y="3475038"/>
            <a:ext cx="1673352" cy="2266006"/>
          </a:xfrm>
        </p:spPr>
        <p:txBody>
          <a:bodyPr vert="horz" lIns="0" tIns="0" rIns="0" bIns="0" rtlCol="0">
            <a:noAutofit/>
          </a:bodyPr>
          <a:lstStyle>
            <a:lvl1pPr>
              <a:lnSpc>
                <a:spcPct val="100000"/>
              </a:lnSpc>
              <a:buClr>
                <a:schemeClr val="tx1"/>
              </a:buClr>
              <a:defRPr lang="en-US" sz="1799" b="1" cap="none" baseline="0" dirty="0" smtClean="0">
                <a:solidFill>
                  <a:schemeClr val="tx2"/>
                </a:solidFill>
              </a:defRPr>
            </a:lvl1pPr>
            <a:lvl2pPr marL="0" indent="0">
              <a:buClr>
                <a:schemeClr val="tx1"/>
              </a:buClr>
              <a:buNone/>
              <a:defRPr lang="en-US" sz="1300" dirty="0" smtClean="0">
                <a:solidFill>
                  <a:schemeClr val="tx2"/>
                </a:solidFill>
              </a:defRPr>
            </a:lvl2pPr>
            <a:lvl3pPr marL="174573" indent="-174573">
              <a:spcBef>
                <a:spcPts val="1200"/>
              </a:spcBef>
              <a:buClr>
                <a:schemeClr val="tx1"/>
              </a:buClr>
              <a:buFont typeface="Arial" panose="020B0604020202020204" pitchFamily="34" charset="0"/>
              <a:buChar char="•"/>
              <a:defRPr lang="en-US" sz="1300" dirty="0" smtClean="0">
                <a:solidFill>
                  <a:schemeClr val="tx2"/>
                </a:solidFill>
              </a:defRPr>
            </a:lvl3pPr>
            <a:lvl4pPr marL="347559" indent="-172986">
              <a:buClr>
                <a:schemeClr val="tx1"/>
              </a:buClr>
              <a:buFont typeface="Arial" panose="020B0604020202020204" pitchFamily="34" charset="0"/>
              <a:buChar char="–"/>
              <a:defRPr lang="en-US" sz="1300" dirty="0" smtClean="0">
                <a:solidFill>
                  <a:schemeClr val="tx2"/>
                </a:solidFill>
              </a:defRPr>
            </a:lvl4pPr>
            <a:lvl5pPr marL="511022" indent="-163464">
              <a:buClr>
                <a:schemeClr val="tx1"/>
              </a:buClr>
              <a:buFont typeface="Arial" panose="020B0604020202020204" pitchFamily="34" charset="0"/>
              <a:buChar char="•"/>
              <a:defRPr lang="en-US" dirty="0">
                <a:solidFill>
                  <a:schemeClr val="tx2"/>
                </a:solidFill>
              </a:defRPr>
            </a:lvl5pPr>
            <a:lvl6pPr marL="685594" indent="-174573">
              <a:buClr>
                <a:schemeClr val="tx1"/>
              </a:buClr>
              <a:buFont typeface="Arial" panose="020B0604020202020204" pitchFamily="34" charset="0"/>
              <a:buChar char="–"/>
              <a:defRPr>
                <a:solidFill>
                  <a:schemeClr val="tx2"/>
                </a:solidFill>
              </a:defRPr>
            </a:lvl6pPr>
            <a:lvl7pPr marL="856993" indent="-174573">
              <a:buFont typeface="Arial" panose="020B0604020202020204" pitchFamily="34" charset="0"/>
              <a:buChar char="•"/>
              <a:defRPr/>
            </a:lvl7pPr>
            <a:lvl8pPr marL="1029979" indent="-172986">
              <a:defRPr/>
            </a:lvl8pPr>
            <a:lvl9pPr marL="1202964" indent="-172986">
              <a:defRPr/>
            </a:lvl9pPr>
          </a:lstStyle>
          <a:p>
            <a:pPr lvl="0"/>
            <a:r>
              <a:rPr lang="en-US" dirty="0"/>
              <a:t>Click to add header</a:t>
            </a:r>
          </a:p>
          <a:p>
            <a:pPr lvl="1"/>
            <a:r>
              <a:rPr lang="en-US" dirty="0"/>
              <a:t>Body text</a:t>
            </a:r>
          </a:p>
          <a:p>
            <a:pPr lvl="2"/>
            <a:r>
              <a:rPr lang="en-US" dirty="0"/>
              <a:t>First-level bullet</a:t>
            </a:r>
          </a:p>
          <a:p>
            <a:pPr lvl="3"/>
            <a:r>
              <a:rPr lang="en-US" dirty="0"/>
              <a:t>Second-level bullet</a:t>
            </a:r>
          </a:p>
        </p:txBody>
      </p:sp>
      <p:sp>
        <p:nvSpPr>
          <p:cNvPr id="21" name="Content Placeholder 2"/>
          <p:cNvSpPr>
            <a:spLocks noGrp="1"/>
          </p:cNvSpPr>
          <p:nvPr>
            <p:ph sz="half" idx="12" hasCustomPrompt="1"/>
          </p:nvPr>
        </p:nvSpPr>
        <p:spPr bwMode="gray">
          <a:xfrm>
            <a:off x="7329150" y="3475038"/>
            <a:ext cx="1673352" cy="2266006"/>
          </a:xfrm>
        </p:spPr>
        <p:txBody>
          <a:bodyPr vert="horz" lIns="0" tIns="0" rIns="0" bIns="0" rtlCol="0">
            <a:noAutofit/>
          </a:bodyPr>
          <a:lstStyle>
            <a:lvl1pPr>
              <a:lnSpc>
                <a:spcPct val="100000"/>
              </a:lnSpc>
              <a:buClr>
                <a:schemeClr val="tx1"/>
              </a:buClr>
              <a:defRPr lang="en-US" sz="1799" b="1" cap="none" baseline="0" dirty="0" smtClean="0">
                <a:solidFill>
                  <a:schemeClr val="tx2"/>
                </a:solidFill>
              </a:defRPr>
            </a:lvl1pPr>
            <a:lvl2pPr marL="0" indent="0">
              <a:buClr>
                <a:schemeClr val="tx1"/>
              </a:buClr>
              <a:buNone/>
              <a:defRPr lang="en-US" sz="1300" dirty="0" smtClean="0">
                <a:solidFill>
                  <a:schemeClr val="tx2"/>
                </a:solidFill>
              </a:defRPr>
            </a:lvl2pPr>
            <a:lvl3pPr marL="174573" indent="-174573">
              <a:spcBef>
                <a:spcPts val="1200"/>
              </a:spcBef>
              <a:buClr>
                <a:schemeClr val="tx1"/>
              </a:buClr>
              <a:buFont typeface="Arial" panose="020B0604020202020204" pitchFamily="34" charset="0"/>
              <a:buChar char="•"/>
              <a:defRPr lang="en-US" sz="1300" dirty="0" smtClean="0">
                <a:solidFill>
                  <a:schemeClr val="tx2"/>
                </a:solidFill>
              </a:defRPr>
            </a:lvl3pPr>
            <a:lvl4pPr marL="347559" indent="-172986">
              <a:buClr>
                <a:schemeClr val="tx1"/>
              </a:buClr>
              <a:buFont typeface="Arial" panose="020B0604020202020204" pitchFamily="34" charset="0"/>
              <a:buChar char="–"/>
              <a:defRPr lang="en-US" sz="1300" dirty="0" smtClean="0">
                <a:solidFill>
                  <a:schemeClr val="tx2"/>
                </a:solidFill>
              </a:defRPr>
            </a:lvl4pPr>
            <a:lvl5pPr marL="511022" indent="-163464">
              <a:buClr>
                <a:schemeClr val="tx1"/>
              </a:buClr>
              <a:buFont typeface="Arial" panose="020B0604020202020204" pitchFamily="34" charset="0"/>
              <a:buChar char="•"/>
              <a:defRPr lang="en-US" dirty="0">
                <a:solidFill>
                  <a:schemeClr val="tx2"/>
                </a:solidFill>
              </a:defRPr>
            </a:lvl5pPr>
            <a:lvl6pPr marL="685594" indent="-174573">
              <a:buClr>
                <a:schemeClr val="tx1"/>
              </a:buClr>
              <a:buFont typeface="Arial" panose="020B0604020202020204" pitchFamily="34" charset="0"/>
              <a:buChar char="–"/>
              <a:defRPr>
                <a:solidFill>
                  <a:schemeClr val="tx2"/>
                </a:solidFill>
              </a:defRPr>
            </a:lvl6pPr>
            <a:lvl7pPr marL="856993" indent="-174573">
              <a:buFont typeface="Arial" panose="020B0604020202020204" pitchFamily="34" charset="0"/>
              <a:buChar char="•"/>
              <a:defRPr/>
            </a:lvl7pPr>
            <a:lvl8pPr marL="1029979" indent="-172986">
              <a:defRPr/>
            </a:lvl8pPr>
            <a:lvl9pPr marL="1202964" indent="-172986">
              <a:defRPr/>
            </a:lvl9pPr>
          </a:lstStyle>
          <a:p>
            <a:pPr lvl="0"/>
            <a:r>
              <a:rPr lang="en-US" dirty="0"/>
              <a:t>Click to add header</a:t>
            </a:r>
          </a:p>
          <a:p>
            <a:pPr lvl="1"/>
            <a:r>
              <a:rPr lang="en-US" dirty="0"/>
              <a:t>Body text</a:t>
            </a:r>
          </a:p>
          <a:p>
            <a:pPr lvl="2"/>
            <a:r>
              <a:rPr lang="en-US" dirty="0"/>
              <a:t>First-level bullet</a:t>
            </a:r>
          </a:p>
          <a:p>
            <a:pPr lvl="3"/>
            <a:r>
              <a:rPr lang="en-US" dirty="0"/>
              <a:t>Second-level bullet</a:t>
            </a:r>
          </a:p>
        </p:txBody>
      </p:sp>
      <p:sp>
        <p:nvSpPr>
          <p:cNvPr id="22" name="Content Placeholder 2"/>
          <p:cNvSpPr>
            <a:spLocks noGrp="1"/>
          </p:cNvSpPr>
          <p:nvPr>
            <p:ph sz="half" idx="13" hasCustomPrompt="1"/>
          </p:nvPr>
        </p:nvSpPr>
        <p:spPr bwMode="gray">
          <a:xfrm>
            <a:off x="9417312" y="3475038"/>
            <a:ext cx="1673352" cy="2266006"/>
          </a:xfrm>
        </p:spPr>
        <p:txBody>
          <a:bodyPr vert="horz" lIns="0" tIns="0" rIns="0" bIns="0" rtlCol="0">
            <a:noAutofit/>
          </a:bodyPr>
          <a:lstStyle>
            <a:lvl1pPr>
              <a:lnSpc>
                <a:spcPct val="100000"/>
              </a:lnSpc>
              <a:buClr>
                <a:schemeClr val="tx1"/>
              </a:buClr>
              <a:defRPr lang="en-US" sz="1799" b="1" cap="none" baseline="0" dirty="0" smtClean="0">
                <a:solidFill>
                  <a:schemeClr val="tx2"/>
                </a:solidFill>
              </a:defRPr>
            </a:lvl1pPr>
            <a:lvl2pPr marL="0" indent="0">
              <a:buClr>
                <a:schemeClr val="tx1"/>
              </a:buClr>
              <a:buNone/>
              <a:defRPr lang="en-US" sz="1300" dirty="0" smtClean="0">
                <a:solidFill>
                  <a:schemeClr val="tx2"/>
                </a:solidFill>
              </a:defRPr>
            </a:lvl2pPr>
            <a:lvl3pPr marL="174573" indent="-174573">
              <a:spcBef>
                <a:spcPts val="1200"/>
              </a:spcBef>
              <a:buClr>
                <a:schemeClr val="tx1"/>
              </a:buClr>
              <a:buFont typeface="Arial" panose="020B0604020202020204" pitchFamily="34" charset="0"/>
              <a:buChar char="•"/>
              <a:defRPr lang="en-US" sz="1300" dirty="0" smtClean="0">
                <a:solidFill>
                  <a:schemeClr val="tx2"/>
                </a:solidFill>
              </a:defRPr>
            </a:lvl3pPr>
            <a:lvl4pPr marL="347559" indent="-172986">
              <a:buClr>
                <a:schemeClr val="tx1"/>
              </a:buClr>
              <a:buFont typeface="Arial" panose="020B0604020202020204" pitchFamily="34" charset="0"/>
              <a:buChar char="–"/>
              <a:defRPr lang="en-US" sz="1300" dirty="0" smtClean="0">
                <a:solidFill>
                  <a:schemeClr val="tx2"/>
                </a:solidFill>
              </a:defRPr>
            </a:lvl4pPr>
            <a:lvl5pPr marL="511022" indent="-163464">
              <a:buClr>
                <a:schemeClr val="tx1"/>
              </a:buClr>
              <a:buFont typeface="Arial" panose="020B0604020202020204" pitchFamily="34" charset="0"/>
              <a:buChar char="•"/>
              <a:defRPr lang="en-US" dirty="0">
                <a:solidFill>
                  <a:schemeClr val="tx2"/>
                </a:solidFill>
              </a:defRPr>
            </a:lvl5pPr>
            <a:lvl6pPr marL="685594" indent="-174573">
              <a:buClr>
                <a:schemeClr val="tx1"/>
              </a:buClr>
              <a:buFont typeface="Arial" panose="020B0604020202020204" pitchFamily="34" charset="0"/>
              <a:buChar char="–"/>
              <a:defRPr>
                <a:solidFill>
                  <a:schemeClr val="tx2"/>
                </a:solidFill>
              </a:defRPr>
            </a:lvl6pPr>
            <a:lvl7pPr marL="856993" indent="-174573">
              <a:buFont typeface="Arial" panose="020B0604020202020204" pitchFamily="34" charset="0"/>
              <a:buChar char="•"/>
              <a:defRPr/>
            </a:lvl7pPr>
            <a:lvl8pPr marL="1029979" indent="-172986">
              <a:defRPr/>
            </a:lvl8pPr>
            <a:lvl9pPr marL="1202964" indent="-172986">
              <a:defRPr/>
            </a:lvl9pPr>
          </a:lstStyle>
          <a:p>
            <a:pPr lvl="0"/>
            <a:r>
              <a:rPr lang="en-US" dirty="0"/>
              <a:t>Click to add header</a:t>
            </a:r>
          </a:p>
          <a:p>
            <a:pPr lvl="1"/>
            <a:r>
              <a:rPr lang="en-US" dirty="0"/>
              <a:t>Body text</a:t>
            </a:r>
          </a:p>
          <a:p>
            <a:pPr lvl="2"/>
            <a:r>
              <a:rPr lang="en-US" dirty="0"/>
              <a:t>First-level bullet</a:t>
            </a:r>
          </a:p>
          <a:p>
            <a:pPr lvl="3"/>
            <a:r>
              <a:rPr lang="en-US" dirty="0"/>
              <a:t>Second-level bullet</a:t>
            </a:r>
          </a:p>
        </p:txBody>
      </p:sp>
    </p:spTree>
    <p:extLst>
      <p:ext uri="{BB962C8B-B14F-4D97-AF65-F5344CB8AC3E}">
        <p14:creationId xmlns:p14="http://schemas.microsoft.com/office/powerpoint/2010/main" val="33585995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ull page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dirty="0"/>
              <a:t>Click to add title for chart layout</a:t>
            </a:r>
          </a:p>
        </p:txBody>
      </p:sp>
      <p:sp>
        <p:nvSpPr>
          <p:cNvPr id="9" name="Content Placeholder 3">
            <a:extLst>
              <a:ext uri="{FF2B5EF4-FFF2-40B4-BE49-F238E27FC236}">
                <a16:creationId xmlns:a16="http://schemas.microsoft.com/office/drawing/2014/main" id="{579139DC-E144-408E-AD8A-E4105642CD13}"/>
              </a:ext>
            </a:extLst>
          </p:cNvPr>
          <p:cNvSpPr>
            <a:spLocks noGrp="1"/>
          </p:cNvSpPr>
          <p:nvPr>
            <p:ph sz="quarter" idx="10"/>
          </p:nvPr>
        </p:nvSpPr>
        <p:spPr>
          <a:xfrm>
            <a:off x="1569626" y="1752602"/>
            <a:ext cx="9049575" cy="2975735"/>
          </a:xfrm>
        </p:spPr>
        <p:txBody>
          <a:bodyPr/>
          <a:lstStyle>
            <a:lvl1pPr>
              <a:defRPr>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30968010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art with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dirty="0"/>
              <a:t>Click to add title for chart with text layout</a:t>
            </a:r>
          </a:p>
        </p:txBody>
      </p:sp>
      <p:sp>
        <p:nvSpPr>
          <p:cNvPr id="7" name="Content Placeholder 3">
            <a:extLst>
              <a:ext uri="{FF2B5EF4-FFF2-40B4-BE49-F238E27FC236}">
                <a16:creationId xmlns:a16="http://schemas.microsoft.com/office/drawing/2014/main" id="{579139DC-E144-408E-AD8A-E4105642CD13}"/>
              </a:ext>
            </a:extLst>
          </p:cNvPr>
          <p:cNvSpPr>
            <a:spLocks noGrp="1"/>
          </p:cNvSpPr>
          <p:nvPr>
            <p:ph sz="quarter" idx="10"/>
          </p:nvPr>
        </p:nvSpPr>
        <p:spPr>
          <a:xfrm>
            <a:off x="4446495" y="1764794"/>
            <a:ext cx="7172418" cy="2975735"/>
          </a:xfrm>
        </p:spPr>
        <p:txBody>
          <a:bodyPr>
            <a:noAutofit/>
          </a:bodyPr>
          <a:lstStyle>
            <a:lvl1pPr>
              <a:defRPr>
                <a:solidFill>
                  <a:schemeClr val="tx2"/>
                </a:solidFill>
              </a:defRPr>
            </a:lvl1pPr>
          </a:lstStyle>
          <a:p>
            <a:pPr lvl="0"/>
            <a:r>
              <a:rPr lang="en-US"/>
              <a:t>Click to edit Master text styles</a:t>
            </a:r>
          </a:p>
        </p:txBody>
      </p:sp>
      <p:sp>
        <p:nvSpPr>
          <p:cNvPr id="13" name="Content Placeholder 2"/>
          <p:cNvSpPr>
            <a:spLocks noGrp="1"/>
          </p:cNvSpPr>
          <p:nvPr>
            <p:ph idx="1" hasCustomPrompt="1"/>
          </p:nvPr>
        </p:nvSpPr>
        <p:spPr bwMode="gray">
          <a:xfrm>
            <a:off x="557783" y="1767531"/>
            <a:ext cx="3438144" cy="2971800"/>
          </a:xfrm>
        </p:spPr>
        <p:txBody>
          <a:bodyPr/>
          <a:lstStyle>
            <a:lvl1pPr>
              <a:lnSpc>
                <a:spcPct val="100000"/>
              </a:lnSpc>
              <a:buClrTx/>
              <a:defRPr sz="1799" b="1" cap="none" baseline="0">
                <a:solidFill>
                  <a:schemeClr val="tx2"/>
                </a:solidFill>
              </a:defRPr>
            </a:lvl1pPr>
            <a:lvl2pPr marL="0" indent="0">
              <a:buClrTx/>
              <a:buNone/>
              <a:defRPr sz="1300" baseline="0">
                <a:solidFill>
                  <a:schemeClr val="tx2"/>
                </a:solidFill>
              </a:defRPr>
            </a:lvl2pPr>
            <a:lvl3pPr marL="177747" indent="-177747">
              <a:spcBef>
                <a:spcPts val="1200"/>
              </a:spcBef>
              <a:buClrTx/>
              <a:buFont typeface="Arial" panose="020B0604020202020204" pitchFamily="34" charset="0"/>
              <a:buChar char="•"/>
              <a:defRPr sz="1300" baseline="0">
                <a:solidFill>
                  <a:schemeClr val="tx2"/>
                </a:solidFill>
              </a:defRPr>
            </a:lvl3pPr>
            <a:lvl4pPr marL="342797" indent="-165050">
              <a:buClrTx/>
              <a:buFont typeface="Arial" panose="020B0604020202020204" pitchFamily="34" charset="0"/>
              <a:buChar char="–"/>
              <a:defRPr sz="1300">
                <a:solidFill>
                  <a:schemeClr val="tx2"/>
                </a:solidFill>
              </a:defRPr>
            </a:lvl4pPr>
            <a:lvl5pPr marL="515783" indent="-172986">
              <a:buClrTx/>
              <a:buFont typeface="Arial" panose="020B0604020202020204" pitchFamily="34" charset="0"/>
              <a:buChar char="•"/>
              <a:defRPr sz="1300">
                <a:solidFill>
                  <a:schemeClr val="tx2"/>
                </a:solidFill>
              </a:defRPr>
            </a:lvl5pPr>
            <a:lvl6pPr marL="687182" indent="-171399">
              <a:buClrTx/>
              <a:buFont typeface="Arial" panose="020B0604020202020204" pitchFamily="34" charset="0"/>
              <a:buChar char="–"/>
              <a:defRPr sz="1300">
                <a:solidFill>
                  <a:schemeClr val="tx2"/>
                </a:solidFill>
              </a:defRPr>
            </a:lvl6pPr>
            <a:lvl7pPr marL="860167" indent="-172986">
              <a:buClrTx/>
              <a:buFont typeface="Arial" panose="020B0604020202020204" pitchFamily="34" charset="0"/>
              <a:buChar char="•"/>
              <a:defRPr sz="1300"/>
            </a:lvl7pPr>
            <a:lvl8pPr marL="1031565" indent="-171399">
              <a:buClrTx/>
              <a:buFont typeface="Arial" panose="020B0604020202020204" pitchFamily="34" charset="0"/>
              <a:buChar char="–"/>
              <a:defRPr sz="1300"/>
            </a:lvl8pPr>
            <a:lvl9pPr marL="1202964" indent="-171399">
              <a:buClrTx/>
              <a:buFont typeface="Arial" panose="020B0604020202020204" pitchFamily="34" charset="0"/>
              <a:buChar char="•"/>
              <a:defRPr sz="1300" baseline="0"/>
            </a:lvl9pPr>
          </a:lstStyle>
          <a:p>
            <a:pPr lvl="0"/>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Tree>
    <p:extLst>
      <p:ext uri="{BB962C8B-B14F-4D97-AF65-F5344CB8AC3E}">
        <p14:creationId xmlns:p14="http://schemas.microsoft.com/office/powerpoint/2010/main" val="2676042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139F72-CEC0-495F-8477-192D60A880E2}"/>
              </a:ext>
            </a:extLst>
          </p:cNvPr>
          <p:cNvSpPr/>
          <p:nvPr userDrawn="1"/>
        </p:nvSpPr>
        <p:spPr>
          <a:xfrm>
            <a:off x="6094413" y="0"/>
            <a:ext cx="609441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1" dirty="0">
              <a:latin typeface="+mn-lt"/>
              <a:cs typeface="Arial" panose="020B0604020202020204" pitchFamily="34" charset="0"/>
            </a:endParaRPr>
          </a:p>
        </p:txBody>
      </p:sp>
      <p:sp>
        <p:nvSpPr>
          <p:cNvPr id="2" name="Title 1"/>
          <p:cNvSpPr>
            <a:spLocks noGrp="1"/>
          </p:cNvSpPr>
          <p:nvPr>
            <p:ph type="title" hasCustomPrompt="1"/>
          </p:nvPr>
        </p:nvSpPr>
        <p:spPr>
          <a:xfrm>
            <a:off x="557784" y="530351"/>
            <a:ext cx="4882896" cy="713232"/>
          </a:xfrm>
        </p:spPr>
        <p:txBody>
          <a:bodyPr/>
          <a:lstStyle>
            <a:lvl1pPr>
              <a:defRPr>
                <a:solidFill>
                  <a:schemeClr val="tx2"/>
                </a:solidFill>
              </a:defRPr>
            </a:lvl1pPr>
          </a:lstStyle>
          <a:p>
            <a:r>
              <a:rPr lang="en-US" dirty="0"/>
              <a:t>Click to add title for comparison slide</a:t>
            </a:r>
          </a:p>
        </p:txBody>
      </p:sp>
      <p:sp>
        <p:nvSpPr>
          <p:cNvPr id="7" name="Content Placeholder 3"/>
          <p:cNvSpPr>
            <a:spLocks noGrp="1"/>
          </p:cNvSpPr>
          <p:nvPr>
            <p:ph sz="half" idx="2" hasCustomPrompt="1"/>
          </p:nvPr>
        </p:nvSpPr>
        <p:spPr>
          <a:xfrm>
            <a:off x="1253148" y="3660136"/>
            <a:ext cx="3493008" cy="2080908"/>
          </a:xfrm>
          <a:noFill/>
        </p:spPr>
        <p:txBody>
          <a:bodyPr lIns="0" tIns="0" rIns="0" bIns="0"/>
          <a:lstStyle>
            <a:lvl1pPr marL="0" indent="0" algn="ctr">
              <a:lnSpc>
                <a:spcPct val="100000"/>
              </a:lnSpc>
              <a:spcBef>
                <a:spcPts val="1200"/>
              </a:spcBef>
              <a:buClrTx/>
              <a:buFont typeface="Arial"/>
              <a:buNone/>
              <a:defRPr sz="1799" b="1">
                <a:solidFill>
                  <a:schemeClr val="tx2"/>
                </a:solidFill>
              </a:defRPr>
            </a:lvl1pPr>
            <a:lvl2pPr marL="0" indent="0" algn="ctr">
              <a:lnSpc>
                <a:spcPct val="100000"/>
              </a:lnSpc>
              <a:spcBef>
                <a:spcPts val="1200"/>
              </a:spcBef>
              <a:buClrTx/>
              <a:buFontTx/>
              <a:buNone/>
              <a:defRPr sz="1500">
                <a:solidFill>
                  <a:schemeClr val="tx2"/>
                </a:solidFill>
              </a:defRPr>
            </a:lvl2pPr>
            <a:lvl3pPr marL="404692" indent="-172986">
              <a:spcBef>
                <a:spcPts val="600"/>
              </a:spcBef>
              <a:buClrTx/>
              <a:buFont typeface="Arial" panose="020B0604020202020204" pitchFamily="34" charset="0"/>
              <a:buChar char="•"/>
              <a:defRPr sz="1600">
                <a:solidFill>
                  <a:schemeClr val="tx2"/>
                </a:solidFill>
              </a:defRPr>
            </a:lvl3pPr>
            <a:lvl4pPr marL="631635" indent="-174573">
              <a:spcBef>
                <a:spcPts val="600"/>
              </a:spcBef>
              <a:buClrTx/>
              <a:buFont typeface="Arial" panose="020B0604020202020204" pitchFamily="34" charset="0"/>
              <a:buChar char="•"/>
              <a:defRPr sz="1600">
                <a:solidFill>
                  <a:schemeClr val="tx2"/>
                </a:solidFill>
              </a:defRPr>
            </a:lvl4pPr>
            <a:lvl5pPr marL="804622" indent="-172986">
              <a:spcBef>
                <a:spcPts val="600"/>
              </a:spcBef>
              <a:buClrTx/>
              <a:buFont typeface="Arial" panose="020B0604020202020204" pitchFamily="34" charset="0"/>
              <a:buChar char="–"/>
              <a:defRPr sz="1600">
                <a:solidFill>
                  <a:schemeClr val="tx2"/>
                </a:solidFill>
              </a:defRPr>
            </a:lvl5pPr>
            <a:lvl6pPr marL="977607" indent="-177747">
              <a:buClrTx/>
              <a:defRPr sz="1600"/>
            </a:lvl6pPr>
            <a:lvl7pPr marL="1142657" indent="-165050">
              <a:buClrTx/>
              <a:defRPr sz="1600"/>
            </a:lvl7pPr>
            <a:lvl8pPr marL="1320404" indent="-177747">
              <a:buClrTx/>
              <a:defRPr sz="1600"/>
            </a:lvl8pPr>
            <a:lvl9pPr>
              <a:defRPr sz="1600"/>
            </a:lvl9pPr>
          </a:lstStyle>
          <a:p>
            <a:pPr lvl="0"/>
            <a:r>
              <a:rPr lang="en-US" dirty="0"/>
              <a:t>Header</a:t>
            </a:r>
          </a:p>
          <a:p>
            <a:pPr lvl="1"/>
            <a:r>
              <a:rPr lang="en-US" dirty="0"/>
              <a:t>First-level</a:t>
            </a:r>
          </a:p>
        </p:txBody>
      </p:sp>
      <p:sp>
        <p:nvSpPr>
          <p:cNvPr id="8" name="Content Placeholder 5"/>
          <p:cNvSpPr>
            <a:spLocks noGrp="1"/>
          </p:cNvSpPr>
          <p:nvPr>
            <p:ph sz="quarter" idx="4" hasCustomPrompt="1"/>
          </p:nvPr>
        </p:nvSpPr>
        <p:spPr>
          <a:xfrm>
            <a:off x="7378375" y="3660136"/>
            <a:ext cx="3493008" cy="2080908"/>
          </a:xfrm>
          <a:noFill/>
        </p:spPr>
        <p:txBody>
          <a:bodyPr lIns="0" tIns="0" rIns="0" bIns="0"/>
          <a:lstStyle>
            <a:lvl1pPr marL="0" indent="0" algn="ctr">
              <a:lnSpc>
                <a:spcPct val="100000"/>
              </a:lnSpc>
              <a:spcBef>
                <a:spcPts val="1200"/>
              </a:spcBef>
              <a:buClrTx/>
              <a:buFont typeface="Arial"/>
              <a:buNone/>
              <a:defRPr sz="1799" b="1">
                <a:solidFill>
                  <a:schemeClr val="bg1"/>
                </a:solidFill>
              </a:defRPr>
            </a:lvl1pPr>
            <a:lvl2pPr marL="0" indent="0" algn="ctr">
              <a:lnSpc>
                <a:spcPct val="100000"/>
              </a:lnSpc>
              <a:spcBef>
                <a:spcPts val="1200"/>
              </a:spcBef>
              <a:buClrTx/>
              <a:buFontTx/>
              <a:buNone/>
              <a:defRPr sz="1500">
                <a:solidFill>
                  <a:schemeClr val="bg1"/>
                </a:solidFill>
              </a:defRPr>
            </a:lvl2pPr>
            <a:lvl3pPr marL="231705" indent="0">
              <a:spcBef>
                <a:spcPts val="600"/>
              </a:spcBef>
              <a:buClrTx/>
              <a:buFont typeface="Arial" panose="020B0604020202020204" pitchFamily="34" charset="0"/>
              <a:buNone/>
              <a:defRPr sz="1600">
                <a:solidFill>
                  <a:schemeClr val="bg1"/>
                </a:solidFill>
              </a:defRPr>
            </a:lvl3pPr>
            <a:lvl4pPr marL="631635" indent="-174573">
              <a:spcBef>
                <a:spcPts val="600"/>
              </a:spcBef>
              <a:buClrTx/>
              <a:buFont typeface="Arial" panose="020B0604020202020204" pitchFamily="34" charset="0"/>
              <a:buChar char="•"/>
              <a:defRPr sz="1600">
                <a:solidFill>
                  <a:schemeClr val="bg1"/>
                </a:solidFill>
              </a:defRPr>
            </a:lvl4pPr>
            <a:lvl5pPr marL="804622" indent="-172986">
              <a:spcBef>
                <a:spcPts val="600"/>
              </a:spcBef>
              <a:buClrTx/>
              <a:buFont typeface="Arial" panose="020B0604020202020204" pitchFamily="34" charset="0"/>
              <a:buChar char="–"/>
              <a:defRPr sz="1600">
                <a:solidFill>
                  <a:schemeClr val="bg1"/>
                </a:solidFill>
              </a:defRPr>
            </a:lvl5pPr>
            <a:lvl6pPr>
              <a:spcBef>
                <a:spcPts val="600"/>
              </a:spcBef>
              <a:buClrTx/>
              <a:defRPr sz="1600">
                <a:solidFill>
                  <a:schemeClr val="bg1"/>
                </a:solidFill>
              </a:defRPr>
            </a:lvl6pPr>
            <a:lvl7pPr>
              <a:spcBef>
                <a:spcPts val="600"/>
              </a:spcBef>
              <a:buClrTx/>
              <a:defRPr sz="1600">
                <a:solidFill>
                  <a:schemeClr val="bg1"/>
                </a:solidFill>
              </a:defRPr>
            </a:lvl7pPr>
            <a:lvl8pPr>
              <a:spcBef>
                <a:spcPts val="600"/>
              </a:spcBef>
              <a:buClrTx/>
              <a:defRPr sz="1600">
                <a:solidFill>
                  <a:schemeClr val="bg1"/>
                </a:solidFill>
              </a:defRPr>
            </a:lvl8pPr>
            <a:lvl9pPr>
              <a:defRPr sz="1600"/>
            </a:lvl9pPr>
          </a:lstStyle>
          <a:p>
            <a:pPr lvl="0"/>
            <a:r>
              <a:rPr lang="en-US" dirty="0"/>
              <a:t>Header</a:t>
            </a:r>
          </a:p>
          <a:p>
            <a:pPr lvl="1"/>
            <a:r>
              <a:rPr lang="en-US" dirty="0"/>
              <a:t>First-level</a:t>
            </a:r>
          </a:p>
        </p:txBody>
      </p:sp>
      <p:pic>
        <p:nvPicPr>
          <p:cNvPr id="9" name="Graphic 8">
            <a:extLst>
              <a:ext uri="{FF2B5EF4-FFF2-40B4-BE49-F238E27FC236}">
                <a16:creationId xmlns:a16="http://schemas.microsoft.com/office/drawing/2014/main" id="{5288271E-F04F-4393-9AF2-70ADFF6B5E4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85040" y="6352940"/>
            <a:ext cx="932403" cy="184432"/>
          </a:xfrm>
          <a:prstGeom prst="rect">
            <a:avLst/>
          </a:prstGeom>
        </p:spPr>
      </p:pic>
    </p:spTree>
    <p:extLst>
      <p:ext uri="{BB962C8B-B14F-4D97-AF65-F5344CB8AC3E}">
        <p14:creationId xmlns:p14="http://schemas.microsoft.com/office/powerpoint/2010/main" val="28303419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hree point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5FE79D5-35B2-49F2-B15D-DA1A165F3786}"/>
              </a:ext>
            </a:extLst>
          </p:cNvPr>
          <p:cNvSpPr/>
          <p:nvPr userDrawn="1"/>
        </p:nvSpPr>
        <p:spPr>
          <a:xfrm>
            <a:off x="4061838" y="0"/>
            <a:ext cx="4057094"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1" dirty="0">
              <a:latin typeface="+mn-lt"/>
              <a:cs typeface="Arial" panose="020B0604020202020204" pitchFamily="34" charset="0"/>
            </a:endParaRPr>
          </a:p>
        </p:txBody>
      </p:sp>
      <p:sp>
        <p:nvSpPr>
          <p:cNvPr id="22" name="Rectangle 21">
            <a:extLst>
              <a:ext uri="{FF2B5EF4-FFF2-40B4-BE49-F238E27FC236}">
                <a16:creationId xmlns:a16="http://schemas.microsoft.com/office/drawing/2014/main" id="{D8E8E372-A3D9-43BC-A3BE-4011C8DA5B98}"/>
              </a:ext>
            </a:extLst>
          </p:cNvPr>
          <p:cNvSpPr/>
          <p:nvPr userDrawn="1"/>
        </p:nvSpPr>
        <p:spPr>
          <a:xfrm>
            <a:off x="8118932" y="0"/>
            <a:ext cx="40698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1" dirty="0">
              <a:latin typeface="+mn-lt"/>
              <a:cs typeface="Arial" panose="020B0604020202020204" pitchFamily="34" charset="0"/>
            </a:endParaRPr>
          </a:p>
        </p:txBody>
      </p:sp>
      <p:sp>
        <p:nvSpPr>
          <p:cNvPr id="8" name="Content Placeholder 2"/>
          <p:cNvSpPr>
            <a:spLocks noGrp="1"/>
          </p:cNvSpPr>
          <p:nvPr>
            <p:ph sz="half" idx="1" hasCustomPrompt="1"/>
          </p:nvPr>
        </p:nvSpPr>
        <p:spPr bwMode="gray">
          <a:xfrm>
            <a:off x="846771" y="3148863"/>
            <a:ext cx="2368296" cy="2592183"/>
          </a:xfrm>
        </p:spPr>
        <p:txBody>
          <a:bodyPr vert="horz" lIns="0" tIns="0" rIns="0" bIns="0" rtlCol="0">
            <a:noAutofit/>
          </a:bodyPr>
          <a:lstStyle>
            <a:lvl1pPr algn="ctr">
              <a:lnSpc>
                <a:spcPct val="100000"/>
              </a:lnSpc>
              <a:buClrTx/>
              <a:defRPr lang="en-US" sz="1799" b="1" cap="none" baseline="0" dirty="0" smtClean="0">
                <a:solidFill>
                  <a:schemeClr val="tx2"/>
                </a:solidFill>
              </a:defRPr>
            </a:lvl1pPr>
            <a:lvl2pPr marL="0" indent="0" algn="ctr">
              <a:buClrTx/>
              <a:buFontTx/>
              <a:buNone/>
              <a:defRPr lang="en-US" sz="1500" dirty="0" smtClean="0">
                <a:solidFill>
                  <a:schemeClr val="tx2"/>
                </a:solidFill>
              </a:defRPr>
            </a:lvl2pPr>
            <a:lvl3pPr marL="171399" indent="0">
              <a:buClrTx/>
              <a:buFont typeface="Arial" panose="020B0604020202020204" pitchFamily="34" charset="0"/>
              <a:buNone/>
              <a:defRPr lang="en-US" sz="1600" dirty="0" smtClean="0">
                <a:solidFill>
                  <a:schemeClr val="tx2"/>
                </a:solidFill>
              </a:defRPr>
            </a:lvl3pPr>
            <a:lvl4pPr>
              <a:buClrTx/>
              <a:defRPr lang="en-US" sz="1600" dirty="0" smtClean="0">
                <a:solidFill>
                  <a:schemeClr val="tx2"/>
                </a:solidFill>
              </a:defRPr>
            </a:lvl4pPr>
            <a:lvl5pPr>
              <a:buClrTx/>
              <a:defRPr lang="en-US" sz="1600" dirty="0">
                <a:solidFill>
                  <a:schemeClr val="tx2"/>
                </a:solidFill>
              </a:defRPr>
            </a:lvl5pPr>
            <a:lvl6pPr>
              <a:buClrTx/>
              <a:defRPr sz="1600"/>
            </a:lvl6pPr>
            <a:lvl7pPr>
              <a:buClrTx/>
              <a:defRPr sz="1600"/>
            </a:lvl7pPr>
            <a:lvl8pPr>
              <a:buClrTx/>
              <a:defRPr sz="1600"/>
            </a:lvl8pPr>
            <a:lvl9pPr>
              <a:defRPr sz="1600"/>
            </a:lvl9pPr>
          </a:lstStyle>
          <a:p>
            <a:pPr lvl="0"/>
            <a:r>
              <a:rPr lang="en-US" dirty="0"/>
              <a:t>Header</a:t>
            </a:r>
          </a:p>
          <a:p>
            <a:pPr lvl="1"/>
            <a:r>
              <a:rPr lang="en-US" dirty="0"/>
              <a:t>First-level</a:t>
            </a:r>
          </a:p>
        </p:txBody>
      </p:sp>
      <p:sp>
        <p:nvSpPr>
          <p:cNvPr id="9" name="Content Placeholder 3"/>
          <p:cNvSpPr>
            <a:spLocks noGrp="1"/>
          </p:cNvSpPr>
          <p:nvPr>
            <p:ph sz="half" idx="2" hasCustomPrompt="1"/>
          </p:nvPr>
        </p:nvSpPr>
        <p:spPr bwMode="gray">
          <a:xfrm>
            <a:off x="4906237" y="3148863"/>
            <a:ext cx="2368296" cy="2592183"/>
          </a:xfrm>
        </p:spPr>
        <p:txBody>
          <a:bodyPr vert="horz" lIns="0" tIns="0" rIns="0" bIns="0" rtlCol="0">
            <a:noAutofit/>
          </a:bodyPr>
          <a:lstStyle>
            <a:lvl1pPr algn="ctr">
              <a:lnSpc>
                <a:spcPct val="100000"/>
              </a:lnSpc>
              <a:buClrTx/>
              <a:defRPr lang="en-US" sz="1799" b="1" cap="none" baseline="0" dirty="0" smtClean="0">
                <a:solidFill>
                  <a:schemeClr val="tx2"/>
                </a:solidFill>
              </a:defRPr>
            </a:lvl1pPr>
            <a:lvl2pPr marL="0" indent="0" algn="ctr">
              <a:buClrTx/>
              <a:buFontTx/>
              <a:buNone/>
              <a:defRPr lang="en-US" sz="1500" baseline="0" dirty="0" smtClean="0">
                <a:solidFill>
                  <a:schemeClr val="tx2"/>
                </a:solidFill>
              </a:defRPr>
            </a:lvl2pPr>
            <a:lvl3pPr marL="171399" indent="0">
              <a:buClrTx/>
              <a:buFont typeface="Arial" panose="020B0604020202020204" pitchFamily="34" charset="0"/>
              <a:buNone/>
              <a:defRPr lang="en-US" sz="1600" baseline="0" dirty="0" smtClean="0">
                <a:solidFill>
                  <a:schemeClr val="tx2"/>
                </a:solidFill>
              </a:defRPr>
            </a:lvl3pPr>
            <a:lvl4pPr>
              <a:buClrTx/>
              <a:defRPr lang="en-US" sz="1600" baseline="0" dirty="0" smtClean="0">
                <a:solidFill>
                  <a:schemeClr val="tx2"/>
                </a:solidFill>
              </a:defRPr>
            </a:lvl4pPr>
            <a:lvl5pPr>
              <a:buClrTx/>
              <a:defRPr lang="en-US" sz="1600" baseline="0" dirty="0">
                <a:solidFill>
                  <a:schemeClr val="tx2"/>
                </a:solidFill>
              </a:defRPr>
            </a:lvl5pPr>
            <a:lvl6pPr>
              <a:buClrTx/>
              <a:defRPr sz="1600" baseline="0">
                <a:solidFill>
                  <a:schemeClr val="tx2"/>
                </a:solidFill>
              </a:defRPr>
            </a:lvl6pPr>
            <a:lvl7pPr>
              <a:buClrTx/>
              <a:defRPr sz="1600" baseline="0">
                <a:solidFill>
                  <a:schemeClr val="tx2"/>
                </a:solidFill>
              </a:defRPr>
            </a:lvl7pPr>
            <a:lvl8pPr>
              <a:buClrTx/>
              <a:defRPr sz="1600" baseline="0">
                <a:solidFill>
                  <a:schemeClr val="tx2"/>
                </a:solidFill>
              </a:defRPr>
            </a:lvl8pPr>
            <a:lvl9pPr>
              <a:buClrTx/>
              <a:defRPr sz="1600">
                <a:solidFill>
                  <a:schemeClr val="tx2"/>
                </a:solidFill>
              </a:defRPr>
            </a:lvl9pPr>
          </a:lstStyle>
          <a:p>
            <a:pPr lvl="0"/>
            <a:r>
              <a:rPr lang="en-US" dirty="0"/>
              <a:t>Header</a:t>
            </a:r>
          </a:p>
          <a:p>
            <a:pPr lvl="1"/>
            <a:r>
              <a:rPr lang="en-US" dirty="0"/>
              <a:t>First-level</a:t>
            </a:r>
          </a:p>
        </p:txBody>
      </p:sp>
      <p:sp>
        <p:nvSpPr>
          <p:cNvPr id="10" name="Content Placeholder 3"/>
          <p:cNvSpPr>
            <a:spLocks noGrp="1"/>
          </p:cNvSpPr>
          <p:nvPr>
            <p:ph sz="half" idx="18" hasCustomPrompt="1"/>
          </p:nvPr>
        </p:nvSpPr>
        <p:spPr bwMode="gray">
          <a:xfrm>
            <a:off x="8969729" y="3148863"/>
            <a:ext cx="2368296" cy="2592183"/>
          </a:xfrm>
        </p:spPr>
        <p:txBody>
          <a:bodyPr vert="horz" lIns="0" tIns="0" rIns="0" bIns="0" rtlCol="0">
            <a:noAutofit/>
          </a:bodyPr>
          <a:lstStyle>
            <a:lvl1pPr algn="ctr">
              <a:lnSpc>
                <a:spcPct val="100000"/>
              </a:lnSpc>
              <a:buClrTx/>
              <a:defRPr lang="en-US" sz="1799" b="1" cap="none" baseline="0" dirty="0" smtClean="0">
                <a:solidFill>
                  <a:schemeClr val="bg1"/>
                </a:solidFill>
              </a:defRPr>
            </a:lvl1pPr>
            <a:lvl2pPr marL="0" indent="0" algn="ctr">
              <a:buClrTx/>
              <a:buFontTx/>
              <a:buNone/>
              <a:defRPr lang="en-US" sz="1500" dirty="0" smtClean="0">
                <a:solidFill>
                  <a:schemeClr val="bg1"/>
                </a:solidFill>
              </a:defRPr>
            </a:lvl2pPr>
            <a:lvl3pPr marL="171399" indent="0">
              <a:buClrTx/>
              <a:buFont typeface="Arial" panose="020B0604020202020204" pitchFamily="34" charset="0"/>
              <a:buNone/>
              <a:defRPr lang="en-US" sz="1600" baseline="0" dirty="0" smtClean="0">
                <a:solidFill>
                  <a:schemeClr val="bg1"/>
                </a:solidFill>
              </a:defRPr>
            </a:lvl3pPr>
            <a:lvl4pPr>
              <a:buClrTx/>
              <a:defRPr lang="en-US" sz="1600" baseline="0" dirty="0" smtClean="0">
                <a:solidFill>
                  <a:schemeClr val="bg1"/>
                </a:solidFill>
              </a:defRPr>
            </a:lvl4pPr>
            <a:lvl5pPr>
              <a:buClrTx/>
              <a:defRPr lang="en-US" sz="1600" baseline="0" dirty="0">
                <a:solidFill>
                  <a:schemeClr val="bg1"/>
                </a:solidFill>
              </a:defRPr>
            </a:lvl5pPr>
            <a:lvl6pPr>
              <a:buClrTx/>
              <a:defRPr sz="1600" baseline="0">
                <a:solidFill>
                  <a:schemeClr val="bg1"/>
                </a:solidFill>
              </a:defRPr>
            </a:lvl6pPr>
            <a:lvl7pPr>
              <a:buClrTx/>
              <a:defRPr sz="1600">
                <a:solidFill>
                  <a:schemeClr val="bg1"/>
                </a:solidFill>
              </a:defRPr>
            </a:lvl7pPr>
            <a:lvl8pPr>
              <a:buClrTx/>
              <a:defRPr sz="1600" baseline="0">
                <a:solidFill>
                  <a:schemeClr val="bg1"/>
                </a:solidFill>
              </a:defRPr>
            </a:lvl8pPr>
            <a:lvl9pPr>
              <a:buClrTx/>
              <a:defRPr sz="1600">
                <a:solidFill>
                  <a:schemeClr val="bg1"/>
                </a:solidFill>
              </a:defRPr>
            </a:lvl9pPr>
          </a:lstStyle>
          <a:p>
            <a:pPr lvl="0"/>
            <a:r>
              <a:rPr lang="en-US" dirty="0"/>
              <a:t>Header</a:t>
            </a:r>
          </a:p>
          <a:p>
            <a:pPr lvl="1"/>
            <a:r>
              <a:rPr lang="en-US" dirty="0"/>
              <a:t>First-level</a:t>
            </a:r>
          </a:p>
        </p:txBody>
      </p:sp>
      <p:pic>
        <p:nvPicPr>
          <p:cNvPr id="11" name="Graphic 10">
            <a:extLst>
              <a:ext uri="{FF2B5EF4-FFF2-40B4-BE49-F238E27FC236}">
                <a16:creationId xmlns:a16="http://schemas.microsoft.com/office/drawing/2014/main" id="{17FEF549-AD99-4D0F-B266-B1130A191A9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85040" y="6352940"/>
            <a:ext cx="932403" cy="184432"/>
          </a:xfrm>
          <a:prstGeom prst="rect">
            <a:avLst/>
          </a:prstGeom>
        </p:spPr>
      </p:pic>
    </p:spTree>
    <p:extLst>
      <p:ext uri="{BB962C8B-B14F-4D97-AF65-F5344CB8AC3E}">
        <p14:creationId xmlns:p14="http://schemas.microsoft.com/office/powerpoint/2010/main" val="37481255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and image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530351"/>
            <a:ext cx="4882896" cy="713232"/>
          </a:xfrm>
        </p:spPr>
        <p:txBody>
          <a:bodyPr/>
          <a:lstStyle>
            <a:lvl1pPr>
              <a:defRPr>
                <a:solidFill>
                  <a:schemeClr val="tx2"/>
                </a:solidFill>
              </a:defRPr>
            </a:lvl1pPr>
          </a:lstStyle>
          <a:p>
            <a:r>
              <a:rPr lang="en-US" dirty="0"/>
              <a:t>Click to add title </a:t>
            </a:r>
            <a:br>
              <a:rPr lang="en-US" dirty="0"/>
            </a:br>
            <a:r>
              <a:rPr lang="en-US" dirty="0"/>
              <a:t>for image and text slide</a:t>
            </a:r>
          </a:p>
        </p:txBody>
      </p:sp>
      <p:sp>
        <p:nvSpPr>
          <p:cNvPr id="6" name="Content Placeholder 2"/>
          <p:cNvSpPr>
            <a:spLocks noGrp="1"/>
          </p:cNvSpPr>
          <p:nvPr>
            <p:ph idx="1" hasCustomPrompt="1"/>
          </p:nvPr>
        </p:nvSpPr>
        <p:spPr bwMode="gray">
          <a:xfrm>
            <a:off x="557784" y="1765300"/>
            <a:ext cx="4882896" cy="3977640"/>
          </a:xfrm>
        </p:spPr>
        <p:txBody>
          <a:bodyPr/>
          <a:lstStyle>
            <a:lvl1pPr>
              <a:defRPr cap="none" baseline="0">
                <a:solidFill>
                  <a:schemeClr val="tx2"/>
                </a:solidFill>
              </a:defRPr>
            </a:lvl1pPr>
            <a:lvl2pPr>
              <a:defRPr baseline="0">
                <a:solidFill>
                  <a:schemeClr val="tx2"/>
                </a:solidFill>
              </a:defRPr>
            </a:lvl2pPr>
            <a:lvl3pPr>
              <a:defRPr>
                <a:solidFill>
                  <a:schemeClr val="tx2"/>
                </a:solidFill>
              </a:defRPr>
            </a:lvl3pPr>
            <a:lvl4pPr>
              <a:defRPr>
                <a:solidFill>
                  <a:schemeClr val="tx2"/>
                </a:solidFill>
              </a:defRPr>
            </a:lvl4pPr>
            <a:lvl5pPr>
              <a:defRPr baseline="0">
                <a:solidFill>
                  <a:schemeClr val="tx2"/>
                </a:solidFill>
              </a:defRPr>
            </a:lvl5pPr>
            <a:lvl6pPr>
              <a:defRPr/>
            </a:lvl6pPr>
            <a:lvl7pPr>
              <a:defRPr/>
            </a:lvl7pPr>
            <a:lvl8pPr>
              <a:defRPr/>
            </a:lvl8pPr>
            <a:lvl9pPr>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
        <p:nvSpPr>
          <p:cNvPr id="4" name="Picture Placeholder 6">
            <a:extLst>
              <a:ext uri="{FF2B5EF4-FFF2-40B4-BE49-F238E27FC236}">
                <a16:creationId xmlns:a16="http://schemas.microsoft.com/office/drawing/2014/main" id="{12697E3D-9970-40A4-9967-1A38ED528B30}"/>
              </a:ext>
            </a:extLst>
          </p:cNvPr>
          <p:cNvSpPr>
            <a:spLocks noGrp="1"/>
          </p:cNvSpPr>
          <p:nvPr>
            <p:ph type="pic" sz="quarter" idx="16" hasCustomPrompt="1"/>
          </p:nvPr>
        </p:nvSpPr>
        <p:spPr>
          <a:xfrm>
            <a:off x="6094413" y="0"/>
            <a:ext cx="6094413" cy="6858000"/>
          </a:xfrm>
          <a:prstGeom prst="rect">
            <a:avLst/>
          </a:prstGeom>
          <a:solidFill>
            <a:schemeClr val="bg1">
              <a:lumMod val="85000"/>
            </a:schemeClr>
          </a:solidFill>
        </p:spPr>
        <p:txBody>
          <a:bodyPr anchor="ctr"/>
          <a:lstStyle>
            <a:lvl1pPr algn="ctr">
              <a:spcBef>
                <a:spcPts val="0"/>
              </a:spcBef>
              <a:spcAft>
                <a:spcPts val="0"/>
              </a:spcAft>
              <a:defRPr sz="6598" b="1">
                <a:solidFill>
                  <a:schemeClr val="bg2"/>
                </a:solidFill>
              </a:defRPr>
            </a:lvl1pPr>
          </a:lstStyle>
          <a:p>
            <a:br>
              <a:rPr lang="en-US" dirty="0"/>
            </a:br>
            <a:r>
              <a:rPr lang="en-US" dirty="0"/>
              <a:t>IMAGE</a:t>
            </a:r>
            <a:br>
              <a:rPr lang="en-US" dirty="0"/>
            </a:br>
            <a:br>
              <a:rPr lang="en-US" dirty="0"/>
            </a:br>
            <a:br>
              <a:rPr lang="en-US" dirty="0"/>
            </a:br>
            <a:endParaRPr lang="en-US" dirty="0"/>
          </a:p>
        </p:txBody>
      </p:sp>
    </p:spTree>
    <p:extLst>
      <p:ext uri="{BB962C8B-B14F-4D97-AF65-F5344CB8AC3E}">
        <p14:creationId xmlns:p14="http://schemas.microsoft.com/office/powerpoint/2010/main" val="31616344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and image left">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12697E3D-9970-40A4-9967-1A38ED528B30}"/>
              </a:ext>
            </a:extLst>
          </p:cNvPr>
          <p:cNvSpPr>
            <a:spLocks noGrp="1"/>
          </p:cNvSpPr>
          <p:nvPr>
            <p:ph type="pic" sz="quarter" idx="16" hasCustomPrompt="1"/>
          </p:nvPr>
        </p:nvSpPr>
        <p:spPr>
          <a:xfrm>
            <a:off x="1" y="0"/>
            <a:ext cx="6094413" cy="6858000"/>
          </a:xfrm>
          <a:prstGeom prst="rect">
            <a:avLst/>
          </a:prstGeom>
          <a:solidFill>
            <a:schemeClr val="bg1">
              <a:lumMod val="85000"/>
            </a:schemeClr>
          </a:solidFill>
        </p:spPr>
        <p:txBody>
          <a:bodyPr anchor="ctr"/>
          <a:lstStyle>
            <a:lvl1pPr algn="ctr">
              <a:spcBef>
                <a:spcPts val="0"/>
              </a:spcBef>
              <a:spcAft>
                <a:spcPts val="0"/>
              </a:spcAft>
              <a:defRPr sz="6598" b="1">
                <a:solidFill>
                  <a:schemeClr val="bg2"/>
                </a:solidFill>
              </a:defRPr>
            </a:lvl1pPr>
          </a:lstStyle>
          <a:p>
            <a:br>
              <a:rPr lang="en-US" dirty="0"/>
            </a:br>
            <a:r>
              <a:rPr lang="en-US" dirty="0"/>
              <a:t>IMAGE</a:t>
            </a:r>
            <a:br>
              <a:rPr lang="en-US" dirty="0"/>
            </a:br>
            <a:br>
              <a:rPr lang="en-US" dirty="0"/>
            </a:br>
            <a:br>
              <a:rPr lang="en-US" dirty="0"/>
            </a:br>
            <a:endParaRPr lang="en-US" dirty="0"/>
          </a:p>
        </p:txBody>
      </p:sp>
      <p:sp>
        <p:nvSpPr>
          <p:cNvPr id="2" name="Title 1"/>
          <p:cNvSpPr>
            <a:spLocks noGrp="1"/>
          </p:cNvSpPr>
          <p:nvPr>
            <p:ph type="title" hasCustomPrompt="1"/>
          </p:nvPr>
        </p:nvSpPr>
        <p:spPr>
          <a:xfrm>
            <a:off x="6731836" y="530351"/>
            <a:ext cx="4882896" cy="713232"/>
          </a:xfrm>
        </p:spPr>
        <p:txBody>
          <a:bodyPr/>
          <a:lstStyle>
            <a:lvl1pPr>
              <a:defRPr>
                <a:solidFill>
                  <a:schemeClr val="tx2"/>
                </a:solidFill>
              </a:defRPr>
            </a:lvl1pPr>
          </a:lstStyle>
          <a:p>
            <a:r>
              <a:rPr lang="en-US" dirty="0"/>
              <a:t>Click to add title </a:t>
            </a:r>
            <a:br>
              <a:rPr lang="en-US" dirty="0"/>
            </a:br>
            <a:r>
              <a:rPr lang="en-US" dirty="0"/>
              <a:t>for image and text slide</a:t>
            </a:r>
          </a:p>
        </p:txBody>
      </p:sp>
      <p:sp>
        <p:nvSpPr>
          <p:cNvPr id="6" name="Content Placeholder 2"/>
          <p:cNvSpPr>
            <a:spLocks noGrp="1"/>
          </p:cNvSpPr>
          <p:nvPr>
            <p:ph idx="1" hasCustomPrompt="1"/>
          </p:nvPr>
        </p:nvSpPr>
        <p:spPr bwMode="gray">
          <a:xfrm>
            <a:off x="6738938" y="1765300"/>
            <a:ext cx="4882896" cy="3977640"/>
          </a:xfrm>
        </p:spPr>
        <p:txBody>
          <a:bodyPr/>
          <a:lstStyle>
            <a:lvl1pPr>
              <a:buClrTx/>
              <a:defRPr cap="none" baseline="0">
                <a:solidFill>
                  <a:schemeClr val="tx2"/>
                </a:solidFill>
              </a:defRPr>
            </a:lvl1pPr>
            <a:lvl2pPr>
              <a:buClrTx/>
              <a:defRPr>
                <a:solidFill>
                  <a:schemeClr val="tx2"/>
                </a:solidFill>
              </a:defRPr>
            </a:lvl2pPr>
            <a:lvl3pPr>
              <a:buClrTx/>
              <a:defRPr>
                <a:solidFill>
                  <a:schemeClr val="tx2"/>
                </a:solidFill>
              </a:defRPr>
            </a:lvl3pPr>
            <a:lvl4pPr>
              <a:buClrTx/>
              <a:defRPr>
                <a:solidFill>
                  <a:schemeClr val="tx2"/>
                </a:solidFill>
              </a:defRPr>
            </a:lvl4pPr>
            <a:lvl5pPr>
              <a:buClrTx/>
              <a:defRPr>
                <a:solidFill>
                  <a:schemeClr val="tx2"/>
                </a:solidFill>
              </a:defRPr>
            </a:lvl5pPr>
            <a:lvl6pPr>
              <a:buClrTx/>
              <a:defRPr/>
            </a:lvl6pPr>
            <a:lvl7pPr>
              <a:buClrTx/>
              <a:defRPr/>
            </a:lvl7pPr>
            <a:lvl8pPr>
              <a:buClrTx/>
              <a:defRPr/>
            </a:lvl8pPr>
            <a:lvl9pPr>
              <a:buClrTx/>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Tree>
    <p:extLst>
      <p:ext uri="{BB962C8B-B14F-4D97-AF65-F5344CB8AC3E}">
        <p14:creationId xmlns:p14="http://schemas.microsoft.com/office/powerpoint/2010/main" val="39491672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and Infographic R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5139F72-CEC0-495F-8477-192D60A880E2}"/>
              </a:ext>
            </a:extLst>
          </p:cNvPr>
          <p:cNvSpPr/>
          <p:nvPr userDrawn="1"/>
        </p:nvSpPr>
        <p:spPr>
          <a:xfrm>
            <a:off x="6094413" y="0"/>
            <a:ext cx="609441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1" dirty="0">
              <a:latin typeface="+mn-lt"/>
              <a:cs typeface="Arial" panose="020B0604020202020204" pitchFamily="34" charset="0"/>
            </a:endParaRPr>
          </a:p>
        </p:txBody>
      </p:sp>
      <p:sp>
        <p:nvSpPr>
          <p:cNvPr id="2" name="Title 1"/>
          <p:cNvSpPr>
            <a:spLocks noGrp="1"/>
          </p:cNvSpPr>
          <p:nvPr>
            <p:ph type="title" hasCustomPrompt="1"/>
          </p:nvPr>
        </p:nvSpPr>
        <p:spPr>
          <a:xfrm>
            <a:off x="557784" y="530351"/>
            <a:ext cx="4882896" cy="713232"/>
          </a:xfrm>
        </p:spPr>
        <p:txBody>
          <a:bodyPr/>
          <a:lstStyle>
            <a:lvl1pPr>
              <a:defRPr>
                <a:solidFill>
                  <a:schemeClr val="tx2"/>
                </a:solidFill>
              </a:defRPr>
            </a:lvl1pPr>
          </a:lstStyle>
          <a:p>
            <a:r>
              <a:rPr lang="en-US" dirty="0"/>
              <a:t>Click to add title for text and infographic</a:t>
            </a:r>
          </a:p>
        </p:txBody>
      </p:sp>
      <p:sp>
        <p:nvSpPr>
          <p:cNvPr id="6" name="Content Placeholder 2"/>
          <p:cNvSpPr>
            <a:spLocks noGrp="1"/>
          </p:cNvSpPr>
          <p:nvPr>
            <p:ph idx="1" hasCustomPrompt="1"/>
          </p:nvPr>
        </p:nvSpPr>
        <p:spPr bwMode="gray">
          <a:xfrm>
            <a:off x="557784" y="1767532"/>
            <a:ext cx="4882896" cy="3977640"/>
          </a:xfrm>
        </p:spPr>
        <p:txBody>
          <a:bodyPr/>
          <a:lstStyle>
            <a:lvl1pPr>
              <a:defRPr cap="none"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lvl6pPr>
            <a:lvl7pPr>
              <a:defRPr/>
            </a:lvl7pPr>
            <a:lvl8pPr>
              <a:defRPr/>
            </a:lvl8pPr>
            <a:lvl9pPr>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pic>
        <p:nvPicPr>
          <p:cNvPr id="7" name="Graphic 6">
            <a:extLst>
              <a:ext uri="{FF2B5EF4-FFF2-40B4-BE49-F238E27FC236}">
                <a16:creationId xmlns:a16="http://schemas.microsoft.com/office/drawing/2014/main" id="{029A6FBD-7330-43FE-8D98-154D3BA59EA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85040" y="6352940"/>
            <a:ext cx="932403" cy="184432"/>
          </a:xfrm>
          <a:prstGeom prst="rect">
            <a:avLst/>
          </a:prstGeom>
        </p:spPr>
      </p:pic>
    </p:spTree>
    <p:extLst>
      <p:ext uri="{BB962C8B-B14F-4D97-AF65-F5344CB8AC3E}">
        <p14:creationId xmlns:p14="http://schemas.microsoft.com/office/powerpoint/2010/main" val="2425344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and Infographic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31836" y="530351"/>
            <a:ext cx="4882896" cy="713232"/>
          </a:xfrm>
        </p:spPr>
        <p:txBody>
          <a:bodyPr/>
          <a:lstStyle>
            <a:lvl1pPr>
              <a:defRPr>
                <a:solidFill>
                  <a:schemeClr val="tx2"/>
                </a:solidFill>
              </a:defRPr>
            </a:lvl1pPr>
          </a:lstStyle>
          <a:p>
            <a:r>
              <a:rPr lang="en-US" dirty="0"/>
              <a:t>Click to add title for text and infographic</a:t>
            </a:r>
          </a:p>
        </p:txBody>
      </p:sp>
      <p:sp>
        <p:nvSpPr>
          <p:cNvPr id="6" name="Content Placeholder 2"/>
          <p:cNvSpPr>
            <a:spLocks noGrp="1"/>
          </p:cNvSpPr>
          <p:nvPr>
            <p:ph idx="1" hasCustomPrompt="1"/>
          </p:nvPr>
        </p:nvSpPr>
        <p:spPr bwMode="gray">
          <a:xfrm>
            <a:off x="6738938" y="1765300"/>
            <a:ext cx="4882896" cy="3977640"/>
          </a:xfrm>
        </p:spPr>
        <p:txBody>
          <a:bodyPr/>
          <a:lstStyle>
            <a:lvl1pPr>
              <a:defRPr cap="none"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lvl6pPr>
            <a:lvl7pPr>
              <a:defRPr/>
            </a:lvl7pPr>
            <a:lvl8pPr>
              <a:defRPr/>
            </a:lvl8pPr>
            <a:lvl9pPr>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
        <p:nvSpPr>
          <p:cNvPr id="7" name="Rectangle 6">
            <a:extLst>
              <a:ext uri="{FF2B5EF4-FFF2-40B4-BE49-F238E27FC236}">
                <a16:creationId xmlns:a16="http://schemas.microsoft.com/office/drawing/2014/main" id="{65139F72-CEC0-495F-8477-192D60A880E2}"/>
              </a:ext>
            </a:extLst>
          </p:cNvPr>
          <p:cNvSpPr/>
          <p:nvPr userDrawn="1"/>
        </p:nvSpPr>
        <p:spPr>
          <a:xfrm>
            <a:off x="0" y="0"/>
            <a:ext cx="609441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1" dirty="0">
              <a:latin typeface="+mn-lt"/>
              <a:cs typeface="Arial" panose="020B0604020202020204" pitchFamily="34" charset="0"/>
            </a:endParaRPr>
          </a:p>
        </p:txBody>
      </p:sp>
      <p:sp>
        <p:nvSpPr>
          <p:cNvPr id="10" name="Content Placeholder 8">
            <a:extLst>
              <a:ext uri="{FF2B5EF4-FFF2-40B4-BE49-F238E27FC236}">
                <a16:creationId xmlns:a16="http://schemas.microsoft.com/office/drawing/2014/main" id="{935A177A-64AC-49B1-9D97-25A4DB841CAD}"/>
              </a:ext>
            </a:extLst>
          </p:cNvPr>
          <p:cNvSpPr txBox="1">
            <a:spLocks/>
          </p:cNvSpPr>
          <p:nvPr userDrawn="1"/>
        </p:nvSpPr>
        <p:spPr>
          <a:xfrm>
            <a:off x="557785" y="6376946"/>
            <a:ext cx="352367"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1" smtClean="0">
                <a:solidFill>
                  <a:schemeClr val="bg1"/>
                </a:solidFill>
                <a:latin typeface="+mn-lt"/>
                <a:ea typeface="Open Sans" panose="020B0606030504020204" pitchFamily="34" charset="0"/>
                <a:cs typeface="Arial" panose="020B0604020202020204" pitchFamily="34" charset="0"/>
              </a:rPr>
              <a:pPr algn="l"/>
              <a:t>‹#›</a:t>
            </a:fld>
            <a:endParaRPr lang="en-US" sz="1000" b="1" dirty="0">
              <a:solidFill>
                <a:schemeClr val="bg1"/>
              </a:solidFill>
              <a:latin typeface="+mn-lt"/>
              <a:ea typeface="Open Sans" panose="020B0606030504020204" pitchFamily="34" charset="0"/>
              <a:cs typeface="Arial" panose="020B0604020202020204" pitchFamily="34" charset="0"/>
            </a:endParaRPr>
          </a:p>
        </p:txBody>
      </p:sp>
      <p:sp>
        <p:nvSpPr>
          <p:cNvPr id="11" name="Content Placeholder 8">
            <a:extLst>
              <a:ext uri="{FF2B5EF4-FFF2-40B4-BE49-F238E27FC236}">
                <a16:creationId xmlns:a16="http://schemas.microsoft.com/office/drawing/2014/main" id="{F35D44D1-CF2C-4331-B380-083F7ABF73CB}"/>
              </a:ext>
            </a:extLst>
          </p:cNvPr>
          <p:cNvSpPr txBox="1">
            <a:spLocks/>
          </p:cNvSpPr>
          <p:nvPr userDrawn="1"/>
        </p:nvSpPr>
        <p:spPr>
          <a:xfrm>
            <a:off x="859536" y="6376946"/>
            <a:ext cx="3859212" cy="228600"/>
          </a:xfrm>
          <a:prstGeom prst="rect">
            <a:avLst/>
          </a:prstGeom>
        </p:spPr>
        <p:txBody>
          <a:bodyPr lIns="0" tIns="0" rIns="0" b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800" b="0" i="0" kern="1200" dirty="0">
                <a:solidFill>
                  <a:schemeClr val="bg1"/>
                </a:solidFill>
                <a:latin typeface="+mn-lt"/>
                <a:ea typeface="+mn-ea"/>
                <a:cs typeface="Arial" panose="020B0604020202020204" pitchFamily="34" charset="0"/>
              </a:rPr>
              <a:t>©2021 Aetna Inc.</a:t>
            </a:r>
          </a:p>
        </p:txBody>
      </p:sp>
    </p:spTree>
    <p:extLst>
      <p:ext uri="{BB962C8B-B14F-4D97-AF65-F5344CB8AC3E}">
        <p14:creationId xmlns:p14="http://schemas.microsoft.com/office/powerpoint/2010/main" val="30742068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Quote or high impact with image">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12697E3D-9970-40A4-9967-1A38ED528B30}"/>
              </a:ext>
            </a:extLst>
          </p:cNvPr>
          <p:cNvSpPr>
            <a:spLocks noGrp="1"/>
          </p:cNvSpPr>
          <p:nvPr>
            <p:ph type="pic" sz="quarter" idx="16" hasCustomPrompt="1"/>
          </p:nvPr>
        </p:nvSpPr>
        <p:spPr>
          <a:xfrm>
            <a:off x="6094413" y="0"/>
            <a:ext cx="6094413" cy="6858000"/>
          </a:xfrm>
          <a:prstGeom prst="rect">
            <a:avLst/>
          </a:prstGeom>
          <a:solidFill>
            <a:schemeClr val="bg1">
              <a:lumMod val="85000"/>
            </a:schemeClr>
          </a:solidFill>
        </p:spPr>
        <p:txBody>
          <a:bodyPr anchor="ctr"/>
          <a:lstStyle>
            <a:lvl1pPr algn="ctr">
              <a:spcBef>
                <a:spcPts val="0"/>
              </a:spcBef>
              <a:spcAft>
                <a:spcPts val="0"/>
              </a:spcAft>
              <a:defRPr sz="6598" b="1">
                <a:solidFill>
                  <a:schemeClr val="bg2"/>
                </a:solidFill>
              </a:defRPr>
            </a:lvl1pPr>
          </a:lstStyle>
          <a:p>
            <a:br>
              <a:rPr lang="en-US" dirty="0"/>
            </a:br>
            <a:r>
              <a:rPr lang="en-US" dirty="0"/>
              <a:t>IMAGE</a:t>
            </a:r>
            <a:br>
              <a:rPr lang="en-US" dirty="0"/>
            </a:br>
            <a:br>
              <a:rPr lang="en-US" dirty="0"/>
            </a:br>
            <a:br>
              <a:rPr lang="en-US" dirty="0"/>
            </a:br>
            <a:endParaRPr lang="en-US" dirty="0"/>
          </a:p>
        </p:txBody>
      </p:sp>
      <p:sp>
        <p:nvSpPr>
          <p:cNvPr id="2" name="Title 1"/>
          <p:cNvSpPr>
            <a:spLocks noGrp="1"/>
          </p:cNvSpPr>
          <p:nvPr>
            <p:ph type="title" hasCustomPrompt="1"/>
          </p:nvPr>
        </p:nvSpPr>
        <p:spPr>
          <a:xfrm>
            <a:off x="557784" y="1764792"/>
            <a:ext cx="4434840" cy="1463040"/>
          </a:xfrm>
        </p:spPr>
        <p:txBody>
          <a:bodyPr rIns="0"/>
          <a:lstStyle>
            <a:lvl1pPr>
              <a:defRPr>
                <a:solidFill>
                  <a:schemeClr val="tx2"/>
                </a:solidFill>
              </a:defRPr>
            </a:lvl1pPr>
          </a:lstStyle>
          <a:p>
            <a:r>
              <a:rPr lang="en-US" dirty="0"/>
              <a:t>Click to add quote with image. Image should reflect the content of the quote.</a:t>
            </a:r>
          </a:p>
        </p:txBody>
      </p:sp>
      <p:sp>
        <p:nvSpPr>
          <p:cNvPr id="7" name="Text Placeholder 7">
            <a:extLst>
              <a:ext uri="{FF2B5EF4-FFF2-40B4-BE49-F238E27FC236}">
                <a16:creationId xmlns:a16="http://schemas.microsoft.com/office/drawing/2014/main" id="{9B722800-BF6A-4FA2-8F5B-598FB160C2FB}"/>
              </a:ext>
            </a:extLst>
          </p:cNvPr>
          <p:cNvSpPr>
            <a:spLocks noGrp="1"/>
          </p:cNvSpPr>
          <p:nvPr>
            <p:ph type="body" sz="quarter" idx="13" hasCustomPrompt="1"/>
          </p:nvPr>
        </p:nvSpPr>
        <p:spPr>
          <a:xfrm>
            <a:off x="557784" y="3590384"/>
            <a:ext cx="4572000" cy="161925"/>
          </a:xfrm>
          <a:prstGeom prst="rect">
            <a:avLst/>
          </a:prstGeom>
          <a:noFill/>
        </p:spPr>
        <p:txBody>
          <a:bodyPr>
            <a:noAutofit/>
          </a:bodyPr>
          <a:lstStyle>
            <a:lvl1pPr>
              <a:defRPr sz="1300" cap="all" baseline="0">
                <a:solidFill>
                  <a:schemeClr val="tx2"/>
                </a:solidFill>
              </a:defRPr>
            </a:lvl1pPr>
          </a:lstStyle>
          <a:p>
            <a:pPr lvl="0"/>
            <a:r>
              <a:rPr lang="en-US" dirty="0"/>
              <a:t>click to add AUTHOR</a:t>
            </a:r>
          </a:p>
        </p:txBody>
      </p:sp>
    </p:spTree>
    <p:extLst>
      <p:ext uri="{BB962C8B-B14F-4D97-AF65-F5344CB8AC3E}">
        <p14:creationId xmlns:p14="http://schemas.microsoft.com/office/powerpoint/2010/main" val="2091013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with Graphic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132BA92-4580-425F-A01B-5FD960E45840}"/>
              </a:ext>
            </a:extLst>
          </p:cNvPr>
          <p:cNvSpPr>
            <a:spLocks noGrp="1"/>
          </p:cNvSpPr>
          <p:nvPr>
            <p:ph type="title" hasCustomPrompt="1"/>
          </p:nvPr>
        </p:nvSpPr>
        <p:spPr>
          <a:xfrm>
            <a:off x="557784" y="649224"/>
            <a:ext cx="9674236" cy="767080"/>
          </a:xfrm>
        </p:spPr>
        <p:txBody>
          <a:bodyPr anchor="t"/>
          <a:lstStyle>
            <a:lvl1pPr>
              <a:defRPr baseline="0"/>
            </a:lvl1pPr>
          </a:lstStyle>
          <a:p>
            <a:r>
              <a:rPr lang="en-US" dirty="0"/>
              <a:t>Click to add title for three-column with text and graphics</a:t>
            </a:r>
          </a:p>
        </p:txBody>
      </p:sp>
      <p:sp>
        <p:nvSpPr>
          <p:cNvPr id="4" name="Content Placeholder 5">
            <a:extLst>
              <a:ext uri="{FF2B5EF4-FFF2-40B4-BE49-F238E27FC236}">
                <a16:creationId xmlns:a16="http://schemas.microsoft.com/office/drawing/2014/main" id="{67B54484-F9A5-4E67-8D86-B30E3EB4962E}"/>
              </a:ext>
            </a:extLst>
          </p:cNvPr>
          <p:cNvSpPr>
            <a:spLocks noGrp="1"/>
          </p:cNvSpPr>
          <p:nvPr>
            <p:ph sz="quarter" idx="12" hasCustomPrompt="1"/>
          </p:nvPr>
        </p:nvSpPr>
        <p:spPr>
          <a:xfrm>
            <a:off x="1114042" y="3474720"/>
            <a:ext cx="2925318" cy="2278380"/>
          </a:xfrm>
        </p:spPr>
        <p:txBody>
          <a:bodyPr/>
          <a:lstStyle>
            <a:lvl1pPr algn="ctr">
              <a:spcBef>
                <a:spcPts val="1200"/>
              </a:spcBef>
              <a:defRPr sz="2000" b="1"/>
            </a:lvl1pPr>
            <a:lvl2pPr marL="0" indent="0" algn="ctr">
              <a:spcBef>
                <a:spcPts val="1200"/>
              </a:spcBef>
              <a:buFontTx/>
              <a:buNone/>
              <a:defRPr sz="1500" baseline="0"/>
            </a:lvl2pPr>
            <a:lvl3pPr marL="171450" indent="0">
              <a:buFont typeface="Arial" panose="020B0604020202020204" pitchFamily="34" charset="0"/>
              <a:buNone/>
              <a:defRPr/>
            </a:lvl3pPr>
            <a:lvl4pPr marL="514350" indent="-171450">
              <a:buFont typeface="Arial" panose="020B0604020202020204" pitchFamily="34" charset="0"/>
              <a:buChar char="–"/>
              <a:defRPr/>
            </a:lvl4pPr>
          </a:lstStyle>
          <a:p>
            <a:pPr lvl="0"/>
            <a:r>
              <a:rPr lang="en-US" dirty="0"/>
              <a:t>Header</a:t>
            </a:r>
          </a:p>
          <a:p>
            <a:pPr lvl="1"/>
            <a:r>
              <a:rPr lang="en-US" dirty="0"/>
              <a:t>Descriptor text</a:t>
            </a:r>
          </a:p>
        </p:txBody>
      </p:sp>
      <p:sp>
        <p:nvSpPr>
          <p:cNvPr id="5" name="Content Placeholder 5">
            <a:extLst>
              <a:ext uri="{FF2B5EF4-FFF2-40B4-BE49-F238E27FC236}">
                <a16:creationId xmlns:a16="http://schemas.microsoft.com/office/drawing/2014/main" id="{9B3F81E8-8475-4FC8-833E-397AEDA8B677}"/>
              </a:ext>
            </a:extLst>
          </p:cNvPr>
          <p:cNvSpPr>
            <a:spLocks noGrp="1"/>
          </p:cNvSpPr>
          <p:nvPr>
            <p:ph sz="quarter" idx="14" hasCustomPrompt="1"/>
          </p:nvPr>
        </p:nvSpPr>
        <p:spPr>
          <a:xfrm>
            <a:off x="4628270" y="3474720"/>
            <a:ext cx="2925318" cy="2278380"/>
          </a:xfrm>
        </p:spPr>
        <p:txBody>
          <a:bodyPr/>
          <a:lstStyle>
            <a:lvl1pPr algn="ctr">
              <a:spcBef>
                <a:spcPts val="1200"/>
              </a:spcBef>
              <a:defRPr sz="2000" b="1"/>
            </a:lvl1pPr>
            <a:lvl2pPr marL="0" indent="0" algn="ctr">
              <a:spcBef>
                <a:spcPts val="1200"/>
              </a:spcBef>
              <a:buFontTx/>
              <a:buNone/>
              <a:defRPr sz="1500"/>
            </a:lvl2pPr>
            <a:lvl3pPr marL="342900" indent="-171450">
              <a:buFont typeface="Arial" panose="020B0604020202020204" pitchFamily="34" charset="0"/>
              <a:buChar char="•"/>
              <a:defRPr/>
            </a:lvl3pPr>
            <a:lvl4pPr marL="514350" indent="-171450">
              <a:buFont typeface="Arial" panose="020B0604020202020204" pitchFamily="34" charset="0"/>
              <a:buChar char="–"/>
              <a:defRPr/>
            </a:lvl4pPr>
          </a:lstStyle>
          <a:p>
            <a:pPr lvl="0"/>
            <a:r>
              <a:rPr lang="en-US" dirty="0"/>
              <a:t>Header</a:t>
            </a:r>
          </a:p>
          <a:p>
            <a:pPr lvl="1"/>
            <a:r>
              <a:rPr lang="en-US" dirty="0"/>
              <a:t>Descriptor text</a:t>
            </a:r>
          </a:p>
        </p:txBody>
      </p:sp>
      <p:sp>
        <p:nvSpPr>
          <p:cNvPr id="6" name="Content Placeholder 5">
            <a:extLst>
              <a:ext uri="{FF2B5EF4-FFF2-40B4-BE49-F238E27FC236}">
                <a16:creationId xmlns:a16="http://schemas.microsoft.com/office/drawing/2014/main" id="{C76D011F-AF6C-4CBA-9258-1535C08BDCB8}"/>
              </a:ext>
            </a:extLst>
          </p:cNvPr>
          <p:cNvSpPr>
            <a:spLocks noGrp="1"/>
          </p:cNvSpPr>
          <p:nvPr>
            <p:ph sz="quarter" idx="15" hasCustomPrompt="1"/>
          </p:nvPr>
        </p:nvSpPr>
        <p:spPr>
          <a:xfrm>
            <a:off x="8142499" y="3474720"/>
            <a:ext cx="2925318" cy="2278380"/>
          </a:xfrm>
        </p:spPr>
        <p:txBody>
          <a:bodyPr/>
          <a:lstStyle>
            <a:lvl1pPr algn="ctr">
              <a:spcBef>
                <a:spcPts val="1200"/>
              </a:spcBef>
              <a:defRPr sz="2000" b="1"/>
            </a:lvl1pPr>
            <a:lvl2pPr marL="0" indent="0" algn="ctr">
              <a:spcBef>
                <a:spcPts val="1200"/>
              </a:spcBef>
              <a:buFontTx/>
              <a:buNone/>
              <a:defRPr sz="1500"/>
            </a:lvl2pPr>
            <a:lvl3pPr marL="342900" indent="-171450">
              <a:buFont typeface="Arial" panose="020B0604020202020204" pitchFamily="34" charset="0"/>
              <a:buChar char="•"/>
              <a:defRPr/>
            </a:lvl3pPr>
            <a:lvl4pPr marL="514350" indent="-171450">
              <a:buFont typeface="Arial" panose="020B0604020202020204" pitchFamily="34" charset="0"/>
              <a:buChar char="–"/>
              <a:defRPr/>
            </a:lvl4pPr>
          </a:lstStyle>
          <a:p>
            <a:pPr lvl="0"/>
            <a:r>
              <a:rPr lang="en-US" dirty="0"/>
              <a:t>Header</a:t>
            </a:r>
          </a:p>
          <a:p>
            <a:pPr lvl="1"/>
            <a:r>
              <a:rPr lang="en-US" dirty="0"/>
              <a:t>Descriptor text</a:t>
            </a:r>
          </a:p>
        </p:txBody>
      </p:sp>
    </p:spTree>
    <p:extLst>
      <p:ext uri="{BB962C8B-B14F-4D97-AF65-F5344CB8AC3E}">
        <p14:creationId xmlns:p14="http://schemas.microsoft.com/office/powerpoint/2010/main" val="4655033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Quote or high impac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2214" y="2180108"/>
            <a:ext cx="7168896" cy="1463040"/>
          </a:xfrm>
        </p:spPr>
        <p:txBody>
          <a:bodyPr rIns="0"/>
          <a:lstStyle>
            <a:lvl1pPr>
              <a:defRPr>
                <a:solidFill>
                  <a:schemeClr val="tx2"/>
                </a:solidFill>
              </a:defRPr>
            </a:lvl1pPr>
          </a:lstStyle>
          <a:p>
            <a:r>
              <a:rPr lang="en-US" dirty="0"/>
              <a:t>Click to add quote.</a:t>
            </a:r>
          </a:p>
        </p:txBody>
      </p:sp>
      <p:sp>
        <p:nvSpPr>
          <p:cNvPr id="7" name="Text Placeholder 7">
            <a:extLst>
              <a:ext uri="{FF2B5EF4-FFF2-40B4-BE49-F238E27FC236}">
                <a16:creationId xmlns:a16="http://schemas.microsoft.com/office/drawing/2014/main" id="{9B722800-BF6A-4FA2-8F5B-598FB160C2FB}"/>
              </a:ext>
            </a:extLst>
          </p:cNvPr>
          <p:cNvSpPr>
            <a:spLocks noGrp="1"/>
          </p:cNvSpPr>
          <p:nvPr>
            <p:ph type="body" sz="quarter" idx="13" hasCustomPrompt="1"/>
          </p:nvPr>
        </p:nvSpPr>
        <p:spPr>
          <a:xfrm>
            <a:off x="2512213" y="4020923"/>
            <a:ext cx="4572000" cy="161925"/>
          </a:xfrm>
          <a:prstGeom prst="rect">
            <a:avLst/>
          </a:prstGeom>
          <a:noFill/>
        </p:spPr>
        <p:txBody>
          <a:bodyPr>
            <a:noAutofit/>
          </a:bodyPr>
          <a:lstStyle>
            <a:lvl1pPr>
              <a:defRPr sz="1300" cap="all" baseline="0">
                <a:solidFill>
                  <a:schemeClr val="tx2"/>
                </a:solidFill>
              </a:defRPr>
            </a:lvl1pPr>
          </a:lstStyle>
          <a:p>
            <a:pPr lvl="0"/>
            <a:r>
              <a:rPr lang="en-US" dirty="0"/>
              <a:t>click to add AUTHOR</a:t>
            </a:r>
          </a:p>
        </p:txBody>
      </p:sp>
    </p:spTree>
    <p:extLst>
      <p:ext uri="{BB962C8B-B14F-4D97-AF65-F5344CB8AC3E}">
        <p14:creationId xmlns:p14="http://schemas.microsoft.com/office/powerpoint/2010/main" val="12035758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Quote or high impact on viole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139F72-CEC0-495F-8477-192D60A880E2}"/>
              </a:ext>
            </a:extLst>
          </p:cNvPr>
          <p:cNvSpPr/>
          <p:nvPr userDrawn="1"/>
        </p:nvSpPr>
        <p:spPr>
          <a:xfrm>
            <a:off x="-1" y="0"/>
            <a:ext cx="1218882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1" dirty="0">
              <a:latin typeface="+mn-lt"/>
              <a:cs typeface="Arial" panose="020B0604020202020204" pitchFamily="34" charset="0"/>
            </a:endParaRPr>
          </a:p>
        </p:txBody>
      </p:sp>
      <p:sp>
        <p:nvSpPr>
          <p:cNvPr id="5" name="Content Placeholder 8">
            <a:extLst>
              <a:ext uri="{FF2B5EF4-FFF2-40B4-BE49-F238E27FC236}">
                <a16:creationId xmlns:a16="http://schemas.microsoft.com/office/drawing/2014/main" id="{935A177A-64AC-49B1-9D97-25A4DB841CAD}"/>
              </a:ext>
            </a:extLst>
          </p:cNvPr>
          <p:cNvSpPr txBox="1">
            <a:spLocks/>
          </p:cNvSpPr>
          <p:nvPr userDrawn="1"/>
        </p:nvSpPr>
        <p:spPr>
          <a:xfrm>
            <a:off x="557785" y="6376946"/>
            <a:ext cx="352367"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1" smtClean="0">
                <a:solidFill>
                  <a:schemeClr val="bg1"/>
                </a:solidFill>
                <a:latin typeface="+mn-lt"/>
                <a:ea typeface="Open Sans" panose="020B0606030504020204" pitchFamily="34" charset="0"/>
                <a:cs typeface="Arial" panose="020B0604020202020204" pitchFamily="34" charset="0"/>
              </a:rPr>
              <a:pPr algn="l"/>
              <a:t>‹#›</a:t>
            </a:fld>
            <a:endParaRPr lang="en-US" sz="1000" b="1" dirty="0">
              <a:solidFill>
                <a:schemeClr val="bg1"/>
              </a:solidFill>
              <a:latin typeface="+mn-lt"/>
              <a:ea typeface="Open Sans" panose="020B0606030504020204" pitchFamily="34" charset="0"/>
              <a:cs typeface="Arial" panose="020B0604020202020204" pitchFamily="34" charset="0"/>
            </a:endParaRPr>
          </a:p>
        </p:txBody>
      </p:sp>
      <p:sp>
        <p:nvSpPr>
          <p:cNvPr id="6" name="Content Placeholder 8">
            <a:extLst>
              <a:ext uri="{FF2B5EF4-FFF2-40B4-BE49-F238E27FC236}">
                <a16:creationId xmlns:a16="http://schemas.microsoft.com/office/drawing/2014/main" id="{F35D44D1-CF2C-4331-B380-083F7ABF73CB}"/>
              </a:ext>
            </a:extLst>
          </p:cNvPr>
          <p:cNvSpPr txBox="1">
            <a:spLocks/>
          </p:cNvSpPr>
          <p:nvPr userDrawn="1"/>
        </p:nvSpPr>
        <p:spPr>
          <a:xfrm>
            <a:off x="859536" y="6376946"/>
            <a:ext cx="3859212" cy="228600"/>
          </a:xfrm>
          <a:prstGeom prst="rect">
            <a:avLst/>
          </a:prstGeom>
        </p:spPr>
        <p:txBody>
          <a:bodyPr lIns="0" tIns="0" rIns="0" b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800" b="0" i="0" kern="1200" dirty="0">
                <a:solidFill>
                  <a:schemeClr val="bg1"/>
                </a:solidFill>
                <a:latin typeface="+mn-lt"/>
                <a:ea typeface="+mn-ea"/>
                <a:cs typeface="Arial" panose="020B0604020202020204" pitchFamily="34" charset="0"/>
              </a:rPr>
              <a:t>©2021 Aetna Inc.</a:t>
            </a:r>
          </a:p>
        </p:txBody>
      </p:sp>
      <p:sp>
        <p:nvSpPr>
          <p:cNvPr id="2" name="Title 1"/>
          <p:cNvSpPr>
            <a:spLocks noGrp="1"/>
          </p:cNvSpPr>
          <p:nvPr>
            <p:ph type="title" hasCustomPrompt="1"/>
          </p:nvPr>
        </p:nvSpPr>
        <p:spPr>
          <a:xfrm>
            <a:off x="2512214" y="2180108"/>
            <a:ext cx="7168896" cy="1463040"/>
          </a:xfrm>
        </p:spPr>
        <p:txBody>
          <a:bodyPr rIns="0"/>
          <a:lstStyle>
            <a:lvl1pPr>
              <a:defRPr>
                <a:solidFill>
                  <a:schemeClr val="bg1"/>
                </a:solidFill>
              </a:defRPr>
            </a:lvl1pPr>
          </a:lstStyle>
          <a:p>
            <a:r>
              <a:rPr lang="en-US" dirty="0"/>
              <a:t>Click to add quote.</a:t>
            </a:r>
          </a:p>
        </p:txBody>
      </p:sp>
      <p:sp>
        <p:nvSpPr>
          <p:cNvPr id="7" name="Text Placeholder 7">
            <a:extLst>
              <a:ext uri="{FF2B5EF4-FFF2-40B4-BE49-F238E27FC236}">
                <a16:creationId xmlns:a16="http://schemas.microsoft.com/office/drawing/2014/main" id="{9B722800-BF6A-4FA2-8F5B-598FB160C2FB}"/>
              </a:ext>
            </a:extLst>
          </p:cNvPr>
          <p:cNvSpPr>
            <a:spLocks noGrp="1"/>
          </p:cNvSpPr>
          <p:nvPr>
            <p:ph type="body" sz="quarter" idx="13" hasCustomPrompt="1"/>
          </p:nvPr>
        </p:nvSpPr>
        <p:spPr>
          <a:xfrm>
            <a:off x="2512213" y="4020923"/>
            <a:ext cx="4572000" cy="161925"/>
          </a:xfrm>
          <a:prstGeom prst="rect">
            <a:avLst/>
          </a:prstGeom>
          <a:noFill/>
        </p:spPr>
        <p:txBody>
          <a:bodyPr>
            <a:noAutofit/>
          </a:bodyPr>
          <a:lstStyle>
            <a:lvl1pPr>
              <a:defRPr sz="1400" cap="all" baseline="0">
                <a:solidFill>
                  <a:schemeClr val="bg1"/>
                </a:solidFill>
              </a:defRPr>
            </a:lvl1pPr>
          </a:lstStyle>
          <a:p>
            <a:pPr lvl="0"/>
            <a:r>
              <a:rPr lang="en-US" dirty="0"/>
              <a:t>click to add AUTHOR</a:t>
            </a:r>
          </a:p>
        </p:txBody>
      </p:sp>
      <p:pic>
        <p:nvPicPr>
          <p:cNvPr id="8" name="Graphic 7">
            <a:extLst>
              <a:ext uri="{FF2B5EF4-FFF2-40B4-BE49-F238E27FC236}">
                <a16:creationId xmlns:a16="http://schemas.microsoft.com/office/drawing/2014/main" id="{C0BE80CC-66D6-4E19-ACEB-E2DAC33DF76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85040" y="6352940"/>
            <a:ext cx="932403" cy="184432"/>
          </a:xfrm>
          <a:prstGeom prst="rect">
            <a:avLst/>
          </a:prstGeom>
        </p:spPr>
      </p:pic>
    </p:spTree>
    <p:extLst>
      <p:ext uri="{BB962C8B-B14F-4D97-AF65-F5344CB8AC3E}">
        <p14:creationId xmlns:p14="http://schemas.microsoft.com/office/powerpoint/2010/main" val="35453107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25AEC46-6D54-4EEC-956E-3477AF6588BC}"/>
              </a:ext>
            </a:extLst>
          </p:cNvPr>
          <p:cNvSpPr txBox="1"/>
          <p:nvPr userDrawn="1"/>
        </p:nvSpPr>
        <p:spPr>
          <a:xfrm>
            <a:off x="526734" y="416159"/>
            <a:ext cx="4088928" cy="710619"/>
          </a:xfrm>
          <a:prstGeom prst="rect">
            <a:avLst/>
          </a:prstGeom>
          <a:noFill/>
        </p:spPr>
        <p:txBody>
          <a:bodyPr wrap="square" lIns="0" tIns="0" rIns="0" bIns="0" rtlCol="0">
            <a:noAutofit/>
          </a:bodyPr>
          <a:lstStyle/>
          <a:p>
            <a:pPr marL="0" marR="0" indent="0" algn="l" defTabSz="456621" rtl="0" eaLnBrk="1" fontAlgn="base" latinLnBrk="0" hangingPunct="1">
              <a:lnSpc>
                <a:spcPct val="100000"/>
              </a:lnSpc>
              <a:spcBef>
                <a:spcPts val="1200"/>
              </a:spcBef>
              <a:spcAft>
                <a:spcPts val="0"/>
              </a:spcAft>
              <a:buClrTx/>
              <a:buSzTx/>
              <a:buFontTx/>
              <a:buNone/>
              <a:tabLst/>
            </a:pPr>
            <a:r>
              <a:rPr lang="en-US" sz="4799" b="1" dirty="0">
                <a:solidFill>
                  <a:schemeClr val="accent6"/>
                </a:solidFill>
                <a:latin typeface="+mn-lt"/>
                <a:cs typeface="Arial" panose="020B0604020202020204" pitchFamily="34" charset="0"/>
              </a:rPr>
              <a:t>Next steps</a:t>
            </a:r>
          </a:p>
        </p:txBody>
      </p:sp>
      <p:sp>
        <p:nvSpPr>
          <p:cNvPr id="11" name="Content Placeholder 2"/>
          <p:cNvSpPr>
            <a:spLocks noGrp="1"/>
          </p:cNvSpPr>
          <p:nvPr>
            <p:ph sz="half" idx="1" hasCustomPrompt="1"/>
          </p:nvPr>
        </p:nvSpPr>
        <p:spPr bwMode="gray">
          <a:xfrm>
            <a:off x="1970122" y="2110424"/>
            <a:ext cx="2505456" cy="3630620"/>
          </a:xfrm>
        </p:spPr>
        <p:txBody>
          <a:bodyPr vert="horz" lIns="0" tIns="0" rIns="0" bIns="0" rtlCol="0">
            <a:noAutofit/>
          </a:bodyPr>
          <a:lstStyle>
            <a:lvl1pPr algn="ctr">
              <a:buClrTx/>
              <a:defRPr lang="en-US" sz="3199" b="1" cap="none" baseline="0" dirty="0" smtClean="0">
                <a:solidFill>
                  <a:schemeClr val="accent2"/>
                </a:solidFill>
              </a:defRPr>
            </a:lvl1pPr>
            <a:lvl2pPr marL="0" indent="0" algn="ctr">
              <a:spcBef>
                <a:spcPts val="4199"/>
              </a:spcBef>
              <a:buClrTx/>
              <a:buNone/>
              <a:defRPr lang="en-US" sz="1300" dirty="0" smtClean="0">
                <a:solidFill>
                  <a:schemeClr val="tx2"/>
                </a:solidFill>
              </a:defRPr>
            </a:lvl2pPr>
            <a:lvl3pPr marL="174573" indent="-174573" algn="l">
              <a:spcBef>
                <a:spcPts val="1200"/>
              </a:spcBef>
              <a:buClrTx/>
              <a:buFont typeface="Arial" panose="020B0604020202020204" pitchFamily="34" charset="0"/>
              <a:buChar char="•"/>
              <a:defRPr lang="en-US" sz="1300" baseline="0" dirty="0" smtClean="0">
                <a:solidFill>
                  <a:schemeClr val="tx2"/>
                </a:solidFill>
              </a:defRPr>
            </a:lvl3pPr>
            <a:lvl4pPr marL="347559" indent="-172986" algn="l">
              <a:buClrTx/>
              <a:buFont typeface="Arial" panose="020B0604020202020204" pitchFamily="34" charset="0"/>
              <a:buChar char="–"/>
              <a:defRPr lang="en-US" sz="1300" baseline="0" dirty="0" smtClean="0">
                <a:solidFill>
                  <a:schemeClr val="tx2"/>
                </a:solidFill>
              </a:defRPr>
            </a:lvl4pPr>
            <a:lvl5pPr marL="511022" indent="-163464" algn="l">
              <a:buClrTx/>
              <a:buFont typeface="Arial" panose="020B0604020202020204" pitchFamily="34" charset="0"/>
              <a:buChar char="•"/>
              <a:defRPr lang="en-US" sz="1300" dirty="0">
                <a:solidFill>
                  <a:schemeClr val="tx2"/>
                </a:solidFill>
              </a:defRPr>
            </a:lvl5pPr>
            <a:lvl6pPr marL="685594" indent="-174573" algn="l">
              <a:buClrTx/>
              <a:buFont typeface="Arial" panose="020B0604020202020204" pitchFamily="34" charset="0"/>
              <a:buChar char="–"/>
              <a:defRPr sz="1300" baseline="0">
                <a:solidFill>
                  <a:schemeClr val="tx2"/>
                </a:solidFill>
              </a:defRPr>
            </a:lvl6pPr>
            <a:lvl7pPr marL="860167" indent="-172986" algn="l">
              <a:buClrTx/>
              <a:buFont typeface="Arial" panose="020B0604020202020204" pitchFamily="34" charset="0"/>
              <a:buChar char="•"/>
              <a:defRPr sz="1300"/>
            </a:lvl7pPr>
            <a:lvl8pPr marL="1031565" indent="-171399" algn="l">
              <a:buClrTx/>
              <a:buFont typeface="Arial" panose="020B0604020202020204" pitchFamily="34" charset="0"/>
              <a:buChar char="–"/>
              <a:defRPr sz="1300"/>
            </a:lvl8pPr>
            <a:lvl9pPr marL="1202964" indent="-171399" algn="l">
              <a:buClrTx/>
              <a:buFont typeface="Arial" panose="020B0604020202020204" pitchFamily="34" charset="0"/>
              <a:buChar char="•"/>
              <a:tabLst/>
              <a:defRPr/>
            </a:lvl9pPr>
          </a:lstStyle>
          <a:p>
            <a:pPr lvl="0"/>
            <a:r>
              <a:rPr lang="en-US" dirty="0"/>
              <a:t>1</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p:txBody>
      </p:sp>
      <p:sp>
        <p:nvSpPr>
          <p:cNvPr id="6" name="Content Placeholder 2"/>
          <p:cNvSpPr>
            <a:spLocks noGrp="1"/>
          </p:cNvSpPr>
          <p:nvPr>
            <p:ph sz="half" idx="10" hasCustomPrompt="1"/>
          </p:nvPr>
        </p:nvSpPr>
        <p:spPr bwMode="gray">
          <a:xfrm>
            <a:off x="4818888" y="2110424"/>
            <a:ext cx="2505456" cy="3630620"/>
          </a:xfrm>
        </p:spPr>
        <p:txBody>
          <a:bodyPr vert="horz" lIns="0" tIns="0" rIns="0" bIns="0" rtlCol="0">
            <a:noAutofit/>
          </a:bodyPr>
          <a:lstStyle>
            <a:lvl1pPr algn="ctr">
              <a:buClrTx/>
              <a:defRPr lang="en-US" sz="3199" b="1" cap="none" baseline="0" dirty="0" smtClean="0">
                <a:solidFill>
                  <a:schemeClr val="accent2"/>
                </a:solidFill>
              </a:defRPr>
            </a:lvl1pPr>
            <a:lvl2pPr marL="0" indent="0" algn="ctr">
              <a:spcBef>
                <a:spcPts val="4199"/>
              </a:spcBef>
              <a:buClrTx/>
              <a:buNone/>
              <a:defRPr lang="en-US" sz="1300" dirty="0" smtClean="0">
                <a:solidFill>
                  <a:schemeClr val="tx2"/>
                </a:solidFill>
              </a:defRPr>
            </a:lvl2pPr>
            <a:lvl3pPr marL="174573" indent="-174573" algn="l">
              <a:spcBef>
                <a:spcPts val="1200"/>
              </a:spcBef>
              <a:buClrTx/>
              <a:buFont typeface="Arial" panose="020B0604020202020204" pitchFamily="34" charset="0"/>
              <a:buChar char="•"/>
              <a:defRPr lang="en-US" sz="1300" baseline="0" dirty="0" smtClean="0">
                <a:solidFill>
                  <a:schemeClr val="tx2"/>
                </a:solidFill>
              </a:defRPr>
            </a:lvl3pPr>
            <a:lvl4pPr marL="347559" indent="-172986" algn="l">
              <a:buClrTx/>
              <a:buFont typeface="Arial" panose="020B0604020202020204" pitchFamily="34" charset="0"/>
              <a:buChar char="–"/>
              <a:defRPr lang="en-US" sz="1300" baseline="0" dirty="0" smtClean="0">
                <a:solidFill>
                  <a:schemeClr val="tx2"/>
                </a:solidFill>
              </a:defRPr>
            </a:lvl4pPr>
            <a:lvl5pPr marL="511022" indent="-163464" algn="l">
              <a:buClrTx/>
              <a:buFont typeface="Arial" panose="020B0604020202020204" pitchFamily="34" charset="0"/>
              <a:buChar char="•"/>
              <a:defRPr lang="en-US" sz="1300" dirty="0">
                <a:solidFill>
                  <a:schemeClr val="tx2"/>
                </a:solidFill>
              </a:defRPr>
            </a:lvl5pPr>
            <a:lvl6pPr marL="685594" indent="-174573" algn="l">
              <a:buClrTx/>
              <a:buFont typeface="Arial" panose="020B0604020202020204" pitchFamily="34" charset="0"/>
              <a:buChar char="–"/>
              <a:defRPr sz="1300" baseline="0">
                <a:solidFill>
                  <a:schemeClr val="tx2"/>
                </a:solidFill>
              </a:defRPr>
            </a:lvl6pPr>
            <a:lvl7pPr marL="860167" indent="-172986" algn="l">
              <a:buClrTx/>
              <a:buFont typeface="Arial" panose="020B0604020202020204" pitchFamily="34" charset="0"/>
              <a:buChar char="•"/>
              <a:defRPr sz="1300"/>
            </a:lvl7pPr>
            <a:lvl8pPr marL="1031565" indent="-171399" algn="l">
              <a:buClrTx/>
              <a:buFont typeface="Arial" panose="020B0604020202020204" pitchFamily="34" charset="0"/>
              <a:buChar char="–"/>
              <a:defRPr sz="1300"/>
            </a:lvl8pPr>
            <a:lvl9pPr marL="1202964" indent="-171399" algn="l">
              <a:buClrTx/>
              <a:buFont typeface="Arial" panose="020B0604020202020204" pitchFamily="34" charset="0"/>
              <a:buChar char="•"/>
              <a:tabLst/>
              <a:defRPr/>
            </a:lvl9pPr>
          </a:lstStyle>
          <a:p>
            <a:pPr lvl="0"/>
            <a:r>
              <a:rPr lang="en-US" dirty="0"/>
              <a:t>2</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p:txBody>
      </p:sp>
      <p:sp>
        <p:nvSpPr>
          <p:cNvPr id="7" name="Content Placeholder 2"/>
          <p:cNvSpPr>
            <a:spLocks noGrp="1"/>
          </p:cNvSpPr>
          <p:nvPr>
            <p:ph sz="half" idx="11" hasCustomPrompt="1"/>
          </p:nvPr>
        </p:nvSpPr>
        <p:spPr bwMode="gray">
          <a:xfrm>
            <a:off x="7662673" y="2110424"/>
            <a:ext cx="2505456" cy="3630620"/>
          </a:xfrm>
        </p:spPr>
        <p:txBody>
          <a:bodyPr vert="horz" lIns="0" tIns="0" rIns="0" bIns="0" rtlCol="0">
            <a:noAutofit/>
          </a:bodyPr>
          <a:lstStyle>
            <a:lvl1pPr algn="ctr">
              <a:buClrTx/>
              <a:defRPr lang="en-US" sz="3199" b="1" cap="none" baseline="0" dirty="0" smtClean="0">
                <a:solidFill>
                  <a:schemeClr val="accent2"/>
                </a:solidFill>
              </a:defRPr>
            </a:lvl1pPr>
            <a:lvl2pPr marL="0" indent="0" algn="ctr">
              <a:spcBef>
                <a:spcPts val="4199"/>
              </a:spcBef>
              <a:buClrTx/>
              <a:buNone/>
              <a:defRPr lang="en-US" sz="1300" dirty="0" smtClean="0">
                <a:solidFill>
                  <a:schemeClr val="tx2"/>
                </a:solidFill>
              </a:defRPr>
            </a:lvl2pPr>
            <a:lvl3pPr marL="174573" indent="-174573" algn="l">
              <a:spcBef>
                <a:spcPts val="1200"/>
              </a:spcBef>
              <a:buClrTx/>
              <a:buFont typeface="Arial" panose="020B0604020202020204" pitchFamily="34" charset="0"/>
              <a:buChar char="•"/>
              <a:defRPr lang="en-US" sz="1300" baseline="0" dirty="0" smtClean="0">
                <a:solidFill>
                  <a:schemeClr val="tx2"/>
                </a:solidFill>
              </a:defRPr>
            </a:lvl3pPr>
            <a:lvl4pPr marL="347559" indent="-172986" algn="l">
              <a:buClrTx/>
              <a:buFont typeface="Arial" panose="020B0604020202020204" pitchFamily="34" charset="0"/>
              <a:buChar char="–"/>
              <a:defRPr lang="en-US" sz="1300" baseline="0" dirty="0" smtClean="0">
                <a:solidFill>
                  <a:schemeClr val="tx2"/>
                </a:solidFill>
              </a:defRPr>
            </a:lvl4pPr>
            <a:lvl5pPr marL="511022" indent="-163464" algn="l">
              <a:buClrTx/>
              <a:buFont typeface="Arial" panose="020B0604020202020204" pitchFamily="34" charset="0"/>
              <a:buChar char="•"/>
              <a:defRPr lang="en-US" sz="1300" dirty="0">
                <a:solidFill>
                  <a:schemeClr val="tx2"/>
                </a:solidFill>
              </a:defRPr>
            </a:lvl5pPr>
            <a:lvl6pPr marL="685594" indent="-174573" algn="l">
              <a:buClrTx/>
              <a:buFont typeface="Arial" panose="020B0604020202020204" pitchFamily="34" charset="0"/>
              <a:buChar char="–"/>
              <a:defRPr sz="1300" baseline="0">
                <a:solidFill>
                  <a:schemeClr val="tx2"/>
                </a:solidFill>
              </a:defRPr>
            </a:lvl6pPr>
            <a:lvl7pPr marL="860167" indent="-172986" algn="l">
              <a:buClrTx/>
              <a:buFont typeface="Arial" panose="020B0604020202020204" pitchFamily="34" charset="0"/>
              <a:buChar char="•"/>
              <a:defRPr sz="1300"/>
            </a:lvl7pPr>
            <a:lvl8pPr marL="1031565" indent="-171399" algn="l">
              <a:buClrTx/>
              <a:buFont typeface="Arial" panose="020B0604020202020204" pitchFamily="34" charset="0"/>
              <a:buChar char="–"/>
              <a:defRPr sz="1300"/>
            </a:lvl8pPr>
            <a:lvl9pPr marL="1202964" indent="-171399" algn="l">
              <a:buClrTx/>
              <a:buFont typeface="Arial" panose="020B0604020202020204" pitchFamily="34" charset="0"/>
              <a:buChar char="•"/>
              <a:tabLst/>
              <a:defRPr/>
            </a:lvl9pPr>
          </a:lstStyle>
          <a:p>
            <a:pPr lvl="0"/>
            <a:r>
              <a:rPr lang="en-US" dirty="0"/>
              <a:t>3</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p:txBody>
      </p:sp>
    </p:spTree>
    <p:extLst>
      <p:ext uri="{BB962C8B-B14F-4D97-AF65-F5344CB8AC3E}">
        <p14:creationId xmlns:p14="http://schemas.microsoft.com/office/powerpoint/2010/main" val="33886962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25AEC46-6D54-4EEC-956E-3477AF6588BC}"/>
              </a:ext>
            </a:extLst>
          </p:cNvPr>
          <p:cNvSpPr txBox="1"/>
          <p:nvPr userDrawn="1"/>
        </p:nvSpPr>
        <p:spPr>
          <a:xfrm>
            <a:off x="528640" y="416159"/>
            <a:ext cx="4088928" cy="710619"/>
          </a:xfrm>
          <a:prstGeom prst="rect">
            <a:avLst/>
          </a:prstGeom>
          <a:noFill/>
        </p:spPr>
        <p:txBody>
          <a:bodyPr wrap="square" lIns="0" tIns="0" rIns="0" bIns="0" rtlCol="0">
            <a:noAutofit/>
          </a:bodyPr>
          <a:lstStyle/>
          <a:p>
            <a:pPr marL="0" marR="0" indent="0" algn="l" defTabSz="456621" rtl="0" eaLnBrk="1" fontAlgn="base" latinLnBrk="0" hangingPunct="1">
              <a:lnSpc>
                <a:spcPct val="100000"/>
              </a:lnSpc>
              <a:spcBef>
                <a:spcPts val="1200"/>
              </a:spcBef>
              <a:spcAft>
                <a:spcPts val="0"/>
              </a:spcAft>
              <a:buClrTx/>
              <a:buSzTx/>
              <a:buFontTx/>
              <a:buNone/>
              <a:tabLst/>
            </a:pPr>
            <a:r>
              <a:rPr lang="en-US" sz="4799" b="1" dirty="0">
                <a:solidFill>
                  <a:schemeClr val="accent6"/>
                </a:solidFill>
                <a:latin typeface="+mn-lt"/>
                <a:cs typeface="Arial" panose="020B0604020202020204" pitchFamily="34" charset="0"/>
              </a:rPr>
              <a:t>In closing</a:t>
            </a:r>
          </a:p>
        </p:txBody>
      </p:sp>
      <p:sp>
        <p:nvSpPr>
          <p:cNvPr id="12" name="Content Placeholder 2"/>
          <p:cNvSpPr>
            <a:spLocks noGrp="1"/>
          </p:cNvSpPr>
          <p:nvPr>
            <p:ph idx="1" hasCustomPrompt="1"/>
          </p:nvPr>
        </p:nvSpPr>
        <p:spPr bwMode="gray">
          <a:xfrm>
            <a:off x="557784" y="1767532"/>
            <a:ext cx="8586216" cy="3977640"/>
          </a:xfrm>
        </p:spPr>
        <p:txBody>
          <a:bodyPr/>
          <a:lstStyle>
            <a:lvl1pPr>
              <a:lnSpc>
                <a:spcPct val="100000"/>
              </a:lnSpc>
              <a:buClrTx/>
              <a:defRPr sz="1799" b="1" cap="none" baseline="0">
                <a:solidFill>
                  <a:schemeClr val="tx2"/>
                </a:solidFill>
              </a:defRPr>
            </a:lvl1pPr>
            <a:lvl2pPr marL="0" indent="0">
              <a:buClrTx/>
              <a:buFontTx/>
              <a:buNone/>
              <a:defRPr baseline="0">
                <a:solidFill>
                  <a:schemeClr val="tx2"/>
                </a:solidFill>
              </a:defRPr>
            </a:lvl2pPr>
            <a:lvl3pPr marL="172986" indent="-172986">
              <a:buClrTx/>
              <a:buFont typeface="Arial" panose="020B0604020202020204" pitchFamily="34" charset="0"/>
              <a:buChar char="•"/>
              <a:defRPr baseline="0">
                <a:solidFill>
                  <a:schemeClr val="tx2"/>
                </a:solidFill>
              </a:defRPr>
            </a:lvl3pPr>
            <a:lvl4pPr marL="347559" indent="-174573">
              <a:buClrTx/>
              <a:buFont typeface="Arial" panose="020B0604020202020204" pitchFamily="34" charset="0"/>
              <a:buChar char="–"/>
              <a:defRPr>
                <a:solidFill>
                  <a:schemeClr val="tx2"/>
                </a:solidFill>
              </a:defRPr>
            </a:lvl4pPr>
            <a:lvl5pPr marL="509435" indent="-161876">
              <a:buClrTx/>
              <a:buFont typeface="Arial" panose="020B0604020202020204" pitchFamily="34" charset="0"/>
              <a:buChar char="•"/>
              <a:defRPr baseline="0">
                <a:solidFill>
                  <a:schemeClr val="tx2"/>
                </a:solidFill>
              </a:defRPr>
            </a:lvl5pPr>
            <a:lvl6pPr marL="682420" indent="-172986">
              <a:buClrTx/>
              <a:buFont typeface="Arial" panose="020B0604020202020204" pitchFamily="34" charset="0"/>
              <a:buChar char="–"/>
              <a:defRPr/>
            </a:lvl6pPr>
            <a:lvl7pPr marL="856993" indent="-174573">
              <a:buClrTx/>
              <a:buFont typeface="Arial" panose="020B0604020202020204" pitchFamily="34" charset="0"/>
              <a:buChar char="•"/>
              <a:defRPr/>
            </a:lvl7pPr>
            <a:lvl8pPr marL="1029979" indent="-172986">
              <a:buClrTx/>
              <a:buFont typeface="Arial" panose="020B0604020202020204" pitchFamily="34" charset="0"/>
              <a:buChar char="–"/>
              <a:defRPr/>
            </a:lvl8pPr>
            <a:lvl9pPr marL="1202964" indent="-172986">
              <a:buClrTx/>
              <a:buFont typeface="Arial" panose="020B0604020202020204" pitchFamily="34" charset="0"/>
              <a:buChar char="•"/>
              <a:defRPr/>
            </a:lvl9pPr>
          </a:lstStyle>
          <a:p>
            <a:pPr lvl="0"/>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Tree>
    <p:extLst>
      <p:ext uri="{BB962C8B-B14F-4D97-AF65-F5344CB8AC3E}">
        <p14:creationId xmlns:p14="http://schemas.microsoft.com/office/powerpoint/2010/main" val="19869281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Click to add title</a:t>
            </a:r>
          </a:p>
        </p:txBody>
      </p:sp>
    </p:spTree>
    <p:extLst>
      <p:ext uri="{BB962C8B-B14F-4D97-AF65-F5344CB8AC3E}">
        <p14:creationId xmlns:p14="http://schemas.microsoft.com/office/powerpoint/2010/main" val="14185497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viole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5139F72-CEC0-495F-8477-192D60A880E2}"/>
              </a:ext>
            </a:extLst>
          </p:cNvPr>
          <p:cNvSpPr/>
          <p:nvPr userDrawn="1"/>
        </p:nvSpPr>
        <p:spPr>
          <a:xfrm>
            <a:off x="-1" y="0"/>
            <a:ext cx="1218882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1" dirty="0">
              <a:latin typeface="+mn-lt"/>
              <a:cs typeface="Arial" panose="020B0604020202020204" pitchFamily="34" charset="0"/>
            </a:endParaRPr>
          </a:p>
        </p:txBody>
      </p:sp>
      <p:sp>
        <p:nvSpPr>
          <p:cNvPr id="3" name="Content Placeholder 8">
            <a:extLst>
              <a:ext uri="{FF2B5EF4-FFF2-40B4-BE49-F238E27FC236}">
                <a16:creationId xmlns:a16="http://schemas.microsoft.com/office/drawing/2014/main" id="{935A177A-64AC-49B1-9D97-25A4DB841CAD}"/>
              </a:ext>
            </a:extLst>
          </p:cNvPr>
          <p:cNvSpPr txBox="1">
            <a:spLocks/>
          </p:cNvSpPr>
          <p:nvPr userDrawn="1"/>
        </p:nvSpPr>
        <p:spPr>
          <a:xfrm>
            <a:off x="557785" y="6376946"/>
            <a:ext cx="352367"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1" smtClean="0">
                <a:solidFill>
                  <a:schemeClr val="bg1"/>
                </a:solidFill>
                <a:latin typeface="+mn-lt"/>
                <a:ea typeface="Open Sans" panose="020B0606030504020204" pitchFamily="34" charset="0"/>
                <a:cs typeface="Arial" panose="020B0604020202020204" pitchFamily="34" charset="0"/>
              </a:rPr>
              <a:pPr algn="l"/>
              <a:t>‹#›</a:t>
            </a:fld>
            <a:endParaRPr lang="en-US" sz="1000" b="1" dirty="0">
              <a:solidFill>
                <a:schemeClr val="bg1"/>
              </a:solidFill>
              <a:latin typeface="+mn-lt"/>
              <a:ea typeface="Open Sans" panose="020B0606030504020204" pitchFamily="34" charset="0"/>
              <a:cs typeface="Arial" panose="020B0604020202020204" pitchFamily="34" charset="0"/>
            </a:endParaRPr>
          </a:p>
        </p:txBody>
      </p:sp>
      <p:sp>
        <p:nvSpPr>
          <p:cNvPr id="4" name="Content Placeholder 8">
            <a:extLst>
              <a:ext uri="{FF2B5EF4-FFF2-40B4-BE49-F238E27FC236}">
                <a16:creationId xmlns:a16="http://schemas.microsoft.com/office/drawing/2014/main" id="{F35D44D1-CF2C-4331-B380-083F7ABF73CB}"/>
              </a:ext>
            </a:extLst>
          </p:cNvPr>
          <p:cNvSpPr txBox="1">
            <a:spLocks/>
          </p:cNvSpPr>
          <p:nvPr userDrawn="1"/>
        </p:nvSpPr>
        <p:spPr>
          <a:xfrm>
            <a:off x="859536" y="6376946"/>
            <a:ext cx="3859212" cy="228600"/>
          </a:xfrm>
          <a:prstGeom prst="rect">
            <a:avLst/>
          </a:prstGeom>
        </p:spPr>
        <p:txBody>
          <a:bodyPr lIns="0" tIns="0" rIns="0" b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800" b="0" i="0" kern="1200" dirty="0">
                <a:solidFill>
                  <a:schemeClr val="bg1"/>
                </a:solidFill>
                <a:latin typeface="+mn-lt"/>
                <a:ea typeface="+mn-ea"/>
                <a:cs typeface="Arial" panose="020B0604020202020204" pitchFamily="34" charset="0"/>
              </a:rPr>
              <a:t>©2021 Aetna Inc.</a:t>
            </a:r>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Click to add title</a:t>
            </a:r>
          </a:p>
        </p:txBody>
      </p:sp>
      <p:pic>
        <p:nvPicPr>
          <p:cNvPr id="7" name="Graphic 6">
            <a:extLst>
              <a:ext uri="{FF2B5EF4-FFF2-40B4-BE49-F238E27FC236}">
                <a16:creationId xmlns:a16="http://schemas.microsoft.com/office/drawing/2014/main" id="{E92BA9F0-FF71-432F-ADAE-D14CCEFBB52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85040" y="6352940"/>
            <a:ext cx="932403" cy="184432"/>
          </a:xfrm>
          <a:prstGeom prst="rect">
            <a:avLst/>
          </a:prstGeom>
        </p:spPr>
      </p:pic>
    </p:spTree>
    <p:extLst>
      <p:ext uri="{BB962C8B-B14F-4D97-AF65-F5344CB8AC3E}">
        <p14:creationId xmlns:p14="http://schemas.microsoft.com/office/powerpoint/2010/main" val="34901497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0683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4" name="TextBox 3"/>
          <p:cNvSpPr txBox="1"/>
          <p:nvPr userDrawn="1"/>
        </p:nvSpPr>
        <p:spPr>
          <a:xfrm>
            <a:off x="3812940" y="2941080"/>
            <a:ext cx="4562947" cy="830997"/>
          </a:xfrm>
          <a:prstGeom prst="rect">
            <a:avLst/>
          </a:prstGeom>
          <a:noFill/>
        </p:spPr>
        <p:txBody>
          <a:bodyPr wrap="square" lIns="0" tIns="0" rIns="0" bIns="0" rtlCol="0" anchor="ctr">
            <a:spAutoFit/>
          </a:bodyPr>
          <a:lstStyle/>
          <a:p>
            <a:pPr algn="ctr"/>
            <a:r>
              <a:rPr lang="en-US" sz="5398" b="1" dirty="0">
                <a:solidFill>
                  <a:schemeClr val="accent2"/>
                </a:solidFill>
              </a:rPr>
              <a:t>Thank you</a:t>
            </a:r>
          </a:p>
        </p:txBody>
      </p:sp>
    </p:spTree>
    <p:extLst>
      <p:ext uri="{BB962C8B-B14F-4D97-AF65-F5344CB8AC3E}">
        <p14:creationId xmlns:p14="http://schemas.microsoft.com/office/powerpoint/2010/main" val="34015774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losing with Image">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AD57F1C3-026C-4E29-99D9-D207AB9AE851}"/>
              </a:ext>
            </a:extLst>
          </p:cNvPr>
          <p:cNvSpPr>
            <a:spLocks noGrp="1"/>
          </p:cNvSpPr>
          <p:nvPr>
            <p:ph type="pic" sz="quarter" idx="16" hasCustomPrompt="1"/>
          </p:nvPr>
        </p:nvSpPr>
        <p:spPr>
          <a:xfrm>
            <a:off x="1" y="0"/>
            <a:ext cx="12188825" cy="6858000"/>
          </a:xfrm>
          <a:prstGeom prst="rect">
            <a:avLst/>
          </a:prstGeom>
          <a:solidFill>
            <a:schemeClr val="bg1">
              <a:lumMod val="85000"/>
            </a:schemeClr>
          </a:solidFill>
        </p:spPr>
        <p:txBody>
          <a:bodyPr anchor="ctr"/>
          <a:lstStyle>
            <a:lvl1pPr marL="0" marR="0" indent="0" algn="ctr" defTabSz="457063" rtl="0" eaLnBrk="1" fontAlgn="auto" latinLnBrk="0" hangingPunct="1">
              <a:lnSpc>
                <a:spcPct val="100000"/>
              </a:lnSpc>
              <a:spcBef>
                <a:spcPts val="0"/>
              </a:spcBef>
              <a:spcAft>
                <a:spcPts val="0"/>
              </a:spcAft>
              <a:buClrTx/>
              <a:buSzTx/>
              <a:buFont typeface="Arial"/>
              <a:buNone/>
              <a:tabLst/>
              <a:defRPr>
                <a:solidFill>
                  <a:schemeClr val="accent6"/>
                </a:solidFill>
                <a:latin typeface="+mn-lt"/>
              </a:defRPr>
            </a:lvl1pPr>
          </a:lstStyle>
          <a:p>
            <a:r>
              <a:rPr lang="en-US" dirty="0"/>
              <a:t>BE SURE IMAGE IS </a:t>
            </a:r>
            <a:br>
              <a:rPr lang="en-US" dirty="0"/>
            </a:br>
            <a:r>
              <a:rPr lang="en-US" dirty="0"/>
              <a:t>DARK ENOUGH SO TYPE AND </a:t>
            </a:r>
            <a:br>
              <a:rPr lang="en-US" dirty="0"/>
            </a:br>
            <a:r>
              <a:rPr lang="en-US" dirty="0"/>
              <a:t>LOGO ARE READABLE</a:t>
            </a:r>
          </a:p>
          <a:p>
            <a:br>
              <a:rPr lang="en-US" dirty="0"/>
            </a:br>
            <a:r>
              <a:rPr lang="en-US" dirty="0"/>
              <a:t>Be sure to send image to </a:t>
            </a:r>
            <a:br>
              <a:rPr lang="en-US" dirty="0"/>
            </a:br>
            <a:r>
              <a:rPr lang="en-US" dirty="0"/>
              <a:t>back so logo sits on top of image</a:t>
            </a: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sp>
        <p:nvSpPr>
          <p:cNvPr id="4" name="Text Placeholder 8"/>
          <p:cNvSpPr>
            <a:spLocks noGrp="1"/>
          </p:cNvSpPr>
          <p:nvPr>
            <p:ph type="body" sz="quarter" idx="18" hasCustomPrompt="1"/>
          </p:nvPr>
        </p:nvSpPr>
        <p:spPr>
          <a:xfrm>
            <a:off x="1053296" y="1196075"/>
            <a:ext cx="2860336" cy="1444752"/>
          </a:xfrm>
        </p:spPr>
        <p:txBody>
          <a:bodyPr/>
          <a:lstStyle>
            <a:lvl1pPr algn="l">
              <a:lnSpc>
                <a:spcPct val="90000"/>
              </a:lnSpc>
              <a:spcBef>
                <a:spcPts val="0"/>
              </a:spcBef>
              <a:defRPr sz="5398" b="1">
                <a:solidFill>
                  <a:schemeClr val="bg1"/>
                </a:solidFill>
              </a:defRPr>
            </a:lvl1pPr>
          </a:lstStyle>
          <a:p>
            <a:pPr lvl="0"/>
            <a:r>
              <a:rPr lang="en-US" dirty="0"/>
              <a:t>Closing slide</a:t>
            </a:r>
          </a:p>
        </p:txBody>
      </p:sp>
    </p:spTree>
    <p:extLst>
      <p:ext uri="{BB962C8B-B14F-4D97-AF65-F5344CB8AC3E}">
        <p14:creationId xmlns:p14="http://schemas.microsoft.com/office/powerpoint/2010/main" val="19592755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Aetna logo on whit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30669897-EAD6-4BE5-B806-4BC01D12A6A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27679" y="2928940"/>
            <a:ext cx="4594568" cy="908819"/>
          </a:xfrm>
          <a:prstGeom prst="rect">
            <a:avLst/>
          </a:prstGeom>
        </p:spPr>
      </p:pic>
      <p:sp>
        <p:nvSpPr>
          <p:cNvPr id="11" name="Rectangle 10">
            <a:extLst>
              <a:ext uri="{FF2B5EF4-FFF2-40B4-BE49-F238E27FC236}">
                <a16:creationId xmlns:a16="http://schemas.microsoft.com/office/drawing/2014/main" id="{E1268719-E45D-4DB9-A5CE-3920E9240B44}"/>
              </a:ext>
            </a:extLst>
          </p:cNvPr>
          <p:cNvSpPr/>
          <p:nvPr userDrawn="1"/>
        </p:nvSpPr>
        <p:spPr>
          <a:xfrm>
            <a:off x="1" y="5779008"/>
            <a:ext cx="12188825" cy="1078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1" dirty="0">
              <a:latin typeface="+mn-lt"/>
              <a:cs typeface="Arial" panose="020B0604020202020204" pitchFamily="34" charset="0"/>
            </a:endParaRPr>
          </a:p>
        </p:txBody>
      </p:sp>
    </p:spTree>
    <p:extLst>
      <p:ext uri="{BB962C8B-B14F-4D97-AF65-F5344CB8AC3E}">
        <p14:creationId xmlns:p14="http://schemas.microsoft.com/office/powerpoint/2010/main" val="2373446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ve Content Journey">
    <p:spTree>
      <p:nvGrpSpPr>
        <p:cNvPr id="1" name=""/>
        <p:cNvGrpSpPr/>
        <p:nvPr/>
      </p:nvGrpSpPr>
      <p:grpSpPr>
        <a:xfrm>
          <a:off x="0" y="0"/>
          <a:ext cx="0" cy="0"/>
          <a:chOff x="0" y="0"/>
          <a:chExt cx="0" cy="0"/>
        </a:xfrm>
      </p:grpSpPr>
      <p:sp>
        <p:nvSpPr>
          <p:cNvPr id="3" name="Picture Placeholder 15">
            <a:extLst>
              <a:ext uri="{FF2B5EF4-FFF2-40B4-BE49-F238E27FC236}">
                <a16:creationId xmlns:a16="http://schemas.microsoft.com/office/drawing/2014/main" id="{DE7DE258-B66C-4B6A-942F-79DC65CB6C8D}"/>
              </a:ext>
            </a:extLst>
          </p:cNvPr>
          <p:cNvSpPr>
            <a:spLocks noGrp="1"/>
          </p:cNvSpPr>
          <p:nvPr>
            <p:ph type="pic" sz="quarter" idx="18"/>
          </p:nvPr>
        </p:nvSpPr>
        <p:spPr>
          <a:xfrm>
            <a:off x="380901" y="384048"/>
            <a:ext cx="11427023" cy="5724144"/>
          </a:xfrm>
          <a:solidFill>
            <a:schemeClr val="bg1">
              <a:lumMod val="75000"/>
            </a:schemeClr>
          </a:solidFill>
        </p:spPr>
        <p:txBody>
          <a:bodyPr/>
          <a:lstStyle>
            <a:lvl1pPr algn="ctr">
              <a:defRPr b="0">
                <a:solidFill>
                  <a:schemeClr val="bg1"/>
                </a:solidFill>
              </a:defRPr>
            </a:lvl1pPr>
          </a:lstStyle>
          <a:p>
            <a:r>
              <a:rPr lang="en-US"/>
              <a:t>Click icon to add picture</a:t>
            </a:r>
            <a:endParaRPr lang="en-US" dirty="0"/>
          </a:p>
        </p:txBody>
      </p:sp>
      <p:sp>
        <p:nvSpPr>
          <p:cNvPr id="4" name="Title 1">
            <a:extLst>
              <a:ext uri="{FF2B5EF4-FFF2-40B4-BE49-F238E27FC236}">
                <a16:creationId xmlns:a16="http://schemas.microsoft.com/office/drawing/2014/main" id="{4E5B1397-1C43-4190-87E6-7958E1ABC759}"/>
              </a:ext>
            </a:extLst>
          </p:cNvPr>
          <p:cNvSpPr>
            <a:spLocks noGrp="1"/>
          </p:cNvSpPr>
          <p:nvPr>
            <p:ph type="title" hasCustomPrompt="1"/>
          </p:nvPr>
        </p:nvSpPr>
        <p:spPr>
          <a:xfrm>
            <a:off x="713232" y="645676"/>
            <a:ext cx="10406198" cy="498825"/>
          </a:xfrm>
        </p:spPr>
        <p:txBody>
          <a:bodyPr>
            <a:noAutofit/>
          </a:bodyPr>
          <a:lstStyle>
            <a:lvl1pPr>
              <a:defRPr sz="3600">
                <a:solidFill>
                  <a:schemeClr val="bg1"/>
                </a:solidFill>
                <a:latin typeface="Domaine Display Bold" panose="020A0803080505060203" pitchFamily="18" charset="0"/>
              </a:defRPr>
            </a:lvl1pPr>
          </a:lstStyle>
          <a:p>
            <a:r>
              <a:rPr lang="en-US" dirty="0"/>
              <a:t>Click to add title for five-column journey layout</a:t>
            </a:r>
          </a:p>
        </p:txBody>
      </p:sp>
      <p:sp>
        <p:nvSpPr>
          <p:cNvPr id="5" name="Content Placeholder 5">
            <a:extLst>
              <a:ext uri="{FF2B5EF4-FFF2-40B4-BE49-F238E27FC236}">
                <a16:creationId xmlns:a16="http://schemas.microsoft.com/office/drawing/2014/main" id="{16CB259D-71D8-494F-B619-F4C2A77A6664}"/>
              </a:ext>
            </a:extLst>
          </p:cNvPr>
          <p:cNvSpPr>
            <a:spLocks noGrp="1"/>
          </p:cNvSpPr>
          <p:nvPr>
            <p:ph sz="quarter" idx="12" hasCustomPrompt="1"/>
          </p:nvPr>
        </p:nvSpPr>
        <p:spPr>
          <a:xfrm>
            <a:off x="374904" y="3794760"/>
            <a:ext cx="11439144" cy="2313432"/>
          </a:xfrm>
          <a:solidFill>
            <a:srgbClr val="FFFFFF">
              <a:alpha val="89804"/>
            </a:srgbClr>
          </a:solidFill>
        </p:spPr>
        <p:txBody>
          <a:bodyPr lIns="731520" tIns="292608" rIns="9144000" bIns="365760"/>
          <a:lstStyle>
            <a:lvl1pPr>
              <a:defRPr sz="2000" b="1"/>
            </a:lvl1pPr>
            <a:lvl2pPr marL="0" indent="0">
              <a:buFontTx/>
              <a:buNone/>
              <a:defRPr sz="1500"/>
            </a:lvl2pPr>
          </a:lstStyle>
          <a:p>
            <a:pPr lvl="0"/>
            <a:r>
              <a:rPr lang="en-US" dirty="0"/>
              <a:t>Header</a:t>
            </a:r>
          </a:p>
          <a:p>
            <a:pPr lvl="1"/>
            <a:r>
              <a:rPr lang="en-US" dirty="0"/>
              <a:t>First-level</a:t>
            </a:r>
          </a:p>
        </p:txBody>
      </p:sp>
      <p:sp>
        <p:nvSpPr>
          <p:cNvPr id="6" name="Content Placeholder 5">
            <a:extLst>
              <a:ext uri="{FF2B5EF4-FFF2-40B4-BE49-F238E27FC236}">
                <a16:creationId xmlns:a16="http://schemas.microsoft.com/office/drawing/2014/main" id="{08D44CCC-4A94-493D-8078-FD74BDC7F4A8}"/>
              </a:ext>
            </a:extLst>
          </p:cNvPr>
          <p:cNvSpPr>
            <a:spLocks noGrp="1"/>
          </p:cNvSpPr>
          <p:nvPr>
            <p:ph sz="quarter" idx="14" hasCustomPrompt="1"/>
          </p:nvPr>
        </p:nvSpPr>
        <p:spPr>
          <a:xfrm>
            <a:off x="3180665" y="4087368"/>
            <a:ext cx="1554075" cy="1652314"/>
          </a:xfrm>
        </p:spPr>
        <p:txBody>
          <a:bodyPr/>
          <a:lstStyle>
            <a:lvl1pPr>
              <a:defRPr sz="2000" b="1"/>
            </a:lvl1pPr>
            <a:lvl2pPr marL="0" indent="0">
              <a:buFontTx/>
              <a:buNone/>
              <a:defRPr sz="1500"/>
            </a:lvl2pPr>
          </a:lstStyle>
          <a:p>
            <a:pPr lvl="0"/>
            <a:r>
              <a:rPr lang="en-US" dirty="0"/>
              <a:t>Header</a:t>
            </a:r>
          </a:p>
          <a:p>
            <a:pPr lvl="1"/>
            <a:r>
              <a:rPr lang="en-US" dirty="0"/>
              <a:t>First-level</a:t>
            </a:r>
          </a:p>
        </p:txBody>
      </p:sp>
      <p:sp>
        <p:nvSpPr>
          <p:cNvPr id="7" name="Content Placeholder 5">
            <a:extLst>
              <a:ext uri="{FF2B5EF4-FFF2-40B4-BE49-F238E27FC236}">
                <a16:creationId xmlns:a16="http://schemas.microsoft.com/office/drawing/2014/main" id="{39858B5D-4275-4939-B564-C394E79B123C}"/>
              </a:ext>
            </a:extLst>
          </p:cNvPr>
          <p:cNvSpPr>
            <a:spLocks noGrp="1"/>
          </p:cNvSpPr>
          <p:nvPr>
            <p:ph sz="quarter" idx="15" hasCustomPrompt="1"/>
          </p:nvPr>
        </p:nvSpPr>
        <p:spPr>
          <a:xfrm>
            <a:off x="5290725" y="4087368"/>
            <a:ext cx="1554075" cy="1652314"/>
          </a:xfrm>
        </p:spPr>
        <p:txBody>
          <a:bodyPr/>
          <a:lstStyle>
            <a:lvl1pPr>
              <a:defRPr sz="2000" b="1"/>
            </a:lvl1pPr>
            <a:lvl2pPr marL="0" indent="0">
              <a:buFontTx/>
              <a:buNone/>
              <a:defRPr sz="1500"/>
            </a:lvl2pPr>
          </a:lstStyle>
          <a:p>
            <a:pPr lvl="0"/>
            <a:r>
              <a:rPr lang="en-US" dirty="0"/>
              <a:t>Header</a:t>
            </a:r>
          </a:p>
          <a:p>
            <a:pPr lvl="1"/>
            <a:r>
              <a:rPr lang="en-US" dirty="0"/>
              <a:t>First-level</a:t>
            </a:r>
          </a:p>
        </p:txBody>
      </p:sp>
      <p:sp>
        <p:nvSpPr>
          <p:cNvPr id="8" name="Content Placeholder 5">
            <a:extLst>
              <a:ext uri="{FF2B5EF4-FFF2-40B4-BE49-F238E27FC236}">
                <a16:creationId xmlns:a16="http://schemas.microsoft.com/office/drawing/2014/main" id="{C3A87E99-BA69-479A-B19C-BBA035EDB4F0}"/>
              </a:ext>
            </a:extLst>
          </p:cNvPr>
          <p:cNvSpPr>
            <a:spLocks noGrp="1"/>
          </p:cNvSpPr>
          <p:nvPr>
            <p:ph sz="quarter" idx="16" hasCustomPrompt="1"/>
          </p:nvPr>
        </p:nvSpPr>
        <p:spPr>
          <a:xfrm>
            <a:off x="7408402" y="4087368"/>
            <a:ext cx="1552193" cy="1652314"/>
          </a:xfrm>
        </p:spPr>
        <p:txBody>
          <a:bodyPr/>
          <a:lstStyle>
            <a:lvl1pPr>
              <a:defRPr sz="2000" b="1"/>
            </a:lvl1pPr>
            <a:lvl2pPr marL="0" indent="0">
              <a:buFontTx/>
              <a:buNone/>
              <a:defRPr sz="1500"/>
            </a:lvl2pPr>
          </a:lstStyle>
          <a:p>
            <a:pPr lvl="0"/>
            <a:r>
              <a:rPr lang="en-US" dirty="0"/>
              <a:t>Header</a:t>
            </a:r>
          </a:p>
          <a:p>
            <a:pPr lvl="1"/>
            <a:r>
              <a:rPr lang="en-US" dirty="0"/>
              <a:t>First-level</a:t>
            </a:r>
          </a:p>
        </p:txBody>
      </p:sp>
      <p:sp>
        <p:nvSpPr>
          <p:cNvPr id="9" name="Content Placeholder 5">
            <a:extLst>
              <a:ext uri="{FF2B5EF4-FFF2-40B4-BE49-F238E27FC236}">
                <a16:creationId xmlns:a16="http://schemas.microsoft.com/office/drawing/2014/main" id="{AFEF9E95-2684-4CE0-BEAF-792BD137C005}"/>
              </a:ext>
            </a:extLst>
          </p:cNvPr>
          <p:cNvSpPr>
            <a:spLocks noGrp="1"/>
          </p:cNvSpPr>
          <p:nvPr>
            <p:ph sz="quarter" idx="20" hasCustomPrompt="1"/>
          </p:nvPr>
        </p:nvSpPr>
        <p:spPr>
          <a:xfrm>
            <a:off x="9519647" y="4087368"/>
            <a:ext cx="1599783" cy="1652314"/>
          </a:xfrm>
        </p:spPr>
        <p:txBody>
          <a:bodyPr/>
          <a:lstStyle>
            <a:lvl1pPr>
              <a:defRPr sz="2000" b="1"/>
            </a:lvl1pPr>
            <a:lvl2pPr marL="0" indent="0">
              <a:buFontTx/>
              <a:buNone/>
              <a:defRPr sz="1500"/>
            </a:lvl2pPr>
          </a:lstStyle>
          <a:p>
            <a:pPr lvl="0"/>
            <a:r>
              <a:rPr lang="en-US" dirty="0"/>
              <a:t>Header</a:t>
            </a:r>
          </a:p>
          <a:p>
            <a:pPr lvl="1"/>
            <a:r>
              <a:rPr lang="en-US" dirty="0"/>
              <a:t>First-level</a:t>
            </a:r>
          </a:p>
        </p:txBody>
      </p:sp>
      <p:sp>
        <p:nvSpPr>
          <p:cNvPr id="10" name="Text Placeholder 26">
            <a:extLst>
              <a:ext uri="{FF2B5EF4-FFF2-40B4-BE49-F238E27FC236}">
                <a16:creationId xmlns:a16="http://schemas.microsoft.com/office/drawing/2014/main" id="{E0ABF15E-225F-4641-BF60-993D09895ED3}"/>
              </a:ext>
            </a:extLst>
          </p:cNvPr>
          <p:cNvSpPr>
            <a:spLocks noGrp="1"/>
          </p:cNvSpPr>
          <p:nvPr>
            <p:ph type="body" sz="quarter" idx="21" hasCustomPrompt="1"/>
          </p:nvPr>
        </p:nvSpPr>
        <p:spPr>
          <a:xfrm>
            <a:off x="713232" y="1170384"/>
            <a:ext cx="4500978" cy="663575"/>
          </a:xfrm>
        </p:spPr>
        <p:txBody>
          <a:bodyPr>
            <a:noAutofit/>
          </a:bodyPr>
          <a:lstStyle>
            <a:lvl1pPr>
              <a:defRPr sz="1600" b="0" baseline="0">
                <a:solidFill>
                  <a:schemeClr val="bg1"/>
                </a:solidFill>
              </a:defRPr>
            </a:lvl1pPr>
          </a:lstStyle>
          <a:p>
            <a:pPr lvl="0"/>
            <a:r>
              <a:rPr lang="en-US" dirty="0"/>
              <a:t>Subtitle</a:t>
            </a:r>
          </a:p>
        </p:txBody>
      </p:sp>
    </p:spTree>
    <p:extLst>
      <p:ext uri="{BB962C8B-B14F-4D97-AF65-F5344CB8AC3E}">
        <p14:creationId xmlns:p14="http://schemas.microsoft.com/office/powerpoint/2010/main" val="114738863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etna logo on viol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268719-E45D-4DB9-A5CE-3920E9240B44}"/>
              </a:ext>
            </a:extLst>
          </p:cNvPr>
          <p:cNvSpPr/>
          <p:nvPr userDrawn="1"/>
        </p:nvSpPr>
        <p:spPr>
          <a:xfrm>
            <a:off x="1" y="0"/>
            <a:ext cx="12188825" cy="6858000"/>
          </a:xfrm>
          <a:prstGeom prst="rect">
            <a:avLst/>
          </a:prstGeom>
          <a:solidFill>
            <a:srgbClr val="7D3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1" dirty="0">
              <a:latin typeface="+mn-lt"/>
              <a:cs typeface="Arial" panose="020B0604020202020204" pitchFamily="34" charset="0"/>
            </a:endParaRPr>
          </a:p>
        </p:txBody>
      </p:sp>
      <p:pic>
        <p:nvPicPr>
          <p:cNvPr id="4" name="Graphic 3">
            <a:extLst>
              <a:ext uri="{FF2B5EF4-FFF2-40B4-BE49-F238E27FC236}">
                <a16:creationId xmlns:a16="http://schemas.microsoft.com/office/drawing/2014/main" id="{17C436B3-D15A-43B1-AFEF-B0F8128DDC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27679" y="2928940"/>
            <a:ext cx="4594568" cy="908819"/>
          </a:xfrm>
          <a:prstGeom prst="rect">
            <a:avLst/>
          </a:prstGeom>
        </p:spPr>
      </p:pic>
    </p:spTree>
    <p:extLst>
      <p:ext uri="{BB962C8B-B14F-4D97-AF65-F5344CB8AC3E}">
        <p14:creationId xmlns:p14="http://schemas.microsoft.com/office/powerpoint/2010/main" val="2064262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with left violet box">
    <p:spTree>
      <p:nvGrpSpPr>
        <p:cNvPr id="1" name=""/>
        <p:cNvGrpSpPr/>
        <p:nvPr/>
      </p:nvGrpSpPr>
      <p:grpSpPr>
        <a:xfrm>
          <a:off x="0" y="0"/>
          <a:ext cx="0" cy="0"/>
          <a:chOff x="0" y="0"/>
          <a:chExt cx="0" cy="0"/>
        </a:xfrm>
      </p:grpSpPr>
      <p:sp>
        <p:nvSpPr>
          <p:cNvPr id="3" name="Picture Placeholder 15">
            <a:extLst>
              <a:ext uri="{FF2B5EF4-FFF2-40B4-BE49-F238E27FC236}">
                <a16:creationId xmlns:a16="http://schemas.microsoft.com/office/drawing/2014/main" id="{CDE32DB8-0072-4413-8F8F-1A194391BDBD}"/>
              </a:ext>
            </a:extLst>
          </p:cNvPr>
          <p:cNvSpPr>
            <a:spLocks noGrp="1"/>
          </p:cNvSpPr>
          <p:nvPr>
            <p:ph type="pic" sz="quarter" idx="15"/>
          </p:nvPr>
        </p:nvSpPr>
        <p:spPr>
          <a:xfrm>
            <a:off x="384175" y="384048"/>
            <a:ext cx="11430000" cy="5724144"/>
          </a:xfrm>
          <a:solidFill>
            <a:schemeClr val="bg1">
              <a:lumMod val="75000"/>
            </a:schemeClr>
          </a:solidFill>
        </p:spPr>
        <p:txBody>
          <a:bodyPr rIns="228600"/>
          <a:lstStyle>
            <a:lvl1pPr algn="r">
              <a:defRPr b="1" baseline="0">
                <a:solidFill>
                  <a:schemeClr val="bg1"/>
                </a:solidFill>
              </a:defRPr>
            </a:lvl1pPr>
          </a:lstStyle>
          <a:p>
            <a:r>
              <a:rPr lang="en-US"/>
              <a:t>Click icon to add picture</a:t>
            </a:r>
            <a:endParaRPr lang="en-US" dirty="0"/>
          </a:p>
        </p:txBody>
      </p:sp>
      <p:sp>
        <p:nvSpPr>
          <p:cNvPr id="4" name="Title 1">
            <a:extLst>
              <a:ext uri="{FF2B5EF4-FFF2-40B4-BE49-F238E27FC236}">
                <a16:creationId xmlns:a16="http://schemas.microsoft.com/office/drawing/2014/main" id="{2C51E9C3-C042-4357-B75B-9012614DC222}"/>
              </a:ext>
            </a:extLst>
          </p:cNvPr>
          <p:cNvSpPr>
            <a:spLocks noGrp="1"/>
          </p:cNvSpPr>
          <p:nvPr>
            <p:ph type="title" hasCustomPrompt="1"/>
          </p:nvPr>
        </p:nvSpPr>
        <p:spPr>
          <a:xfrm>
            <a:off x="777240" y="0"/>
            <a:ext cx="5317172" cy="5724144"/>
          </a:xfrm>
          <a:solidFill>
            <a:srgbClr val="7D3F98">
              <a:alpha val="80000"/>
            </a:srgbClr>
          </a:solidFill>
        </p:spPr>
        <p:txBody>
          <a:bodyPr lIns="566928" tIns="822960" rIns="182880" bIns="182880" anchor="t">
            <a:noAutofit/>
          </a:bodyPr>
          <a:lstStyle>
            <a:lvl1pPr>
              <a:defRPr sz="3200">
                <a:solidFill>
                  <a:schemeClr val="bg1"/>
                </a:solidFill>
              </a:defRPr>
            </a:lvl1pPr>
          </a:lstStyle>
          <a:p>
            <a:r>
              <a:rPr lang="en-US" dirty="0"/>
              <a:t>Click to add title</a:t>
            </a:r>
          </a:p>
        </p:txBody>
      </p:sp>
      <p:sp>
        <p:nvSpPr>
          <p:cNvPr id="5" name="Content Placeholder 2">
            <a:extLst>
              <a:ext uri="{FF2B5EF4-FFF2-40B4-BE49-F238E27FC236}">
                <a16:creationId xmlns:a16="http://schemas.microsoft.com/office/drawing/2014/main" id="{D04D5F96-D063-4EA7-A0B1-09923B2CC355}"/>
              </a:ext>
            </a:extLst>
          </p:cNvPr>
          <p:cNvSpPr>
            <a:spLocks noGrp="1"/>
          </p:cNvSpPr>
          <p:nvPr>
            <p:ph idx="1" hasCustomPrompt="1"/>
          </p:nvPr>
        </p:nvSpPr>
        <p:spPr bwMode="gray">
          <a:xfrm>
            <a:off x="1344168" y="2103119"/>
            <a:ext cx="4114800" cy="3154680"/>
          </a:xfrm>
        </p:spPr>
        <p:txBody>
          <a:bodyPr/>
          <a:lstStyle>
            <a:lvl1pPr>
              <a:defRPr sz="1500" cap="none" baseline="0">
                <a:solidFill>
                  <a:schemeClr val="bg1"/>
                </a:solidFill>
              </a:defRPr>
            </a:lvl1pPr>
            <a:lvl2pPr marL="171450" indent="-171450">
              <a:defRPr sz="1500">
                <a:solidFill>
                  <a:schemeClr val="bg1"/>
                </a:solidFill>
              </a:defRPr>
            </a:lvl2pPr>
            <a:lvl3pPr marL="347663" indent="-176213">
              <a:spcBef>
                <a:spcPts val="600"/>
              </a:spcBef>
              <a:defRPr sz="1500">
                <a:solidFill>
                  <a:schemeClr val="bg1"/>
                </a:solidFill>
              </a:defRPr>
            </a:lvl3pPr>
            <a:lvl4pPr marL="509588" indent="-161925">
              <a:spcBef>
                <a:spcPts val="600"/>
              </a:spcBef>
              <a:defRPr sz="1500">
                <a:solidFill>
                  <a:schemeClr val="bg1"/>
                </a:solidFill>
              </a:defRPr>
            </a:lvl4pPr>
            <a:lvl5pPr marL="682625" indent="-173038">
              <a:spcBef>
                <a:spcPts val="600"/>
              </a:spcBef>
              <a:defRPr sz="1500">
                <a:solidFill>
                  <a:schemeClr val="bg1"/>
                </a:solidFill>
              </a:defRPr>
            </a:lvl5pPr>
            <a:lvl6pPr marL="857250" indent="-174625">
              <a:defRPr sz="1500">
                <a:solidFill>
                  <a:schemeClr val="bg1"/>
                </a:solidFill>
              </a:defRPr>
            </a:lvl6pPr>
            <a:lvl7pPr marL="1030288" indent="-173038">
              <a:spcBef>
                <a:spcPts val="600"/>
              </a:spcBef>
              <a:buFont typeface="Arial" panose="020B0604020202020204" pitchFamily="34" charset="0"/>
              <a:buChar char="–"/>
              <a:defRPr sz="1500" baseline="0">
                <a:solidFill>
                  <a:schemeClr val="bg1"/>
                </a:solidFill>
              </a:defRPr>
            </a:lvl7pPr>
            <a:lvl8pPr marL="1203325" indent="-174625">
              <a:spcBef>
                <a:spcPts val="600"/>
              </a:spcBef>
              <a:buFont typeface="Arial" panose="020B0604020202020204" pitchFamily="34" charset="0"/>
              <a:buChar char="•"/>
              <a:defRPr sz="1500">
                <a:solidFill>
                  <a:schemeClr val="bg1"/>
                </a:solidFill>
              </a:defRPr>
            </a:lvl8pPr>
            <a:lvl9pPr marL="1377950" indent="-174625">
              <a:spcBef>
                <a:spcPts val="600"/>
              </a:spcBef>
              <a:buFont typeface="Arial" panose="020B0604020202020204" pitchFamily="34" charset="0"/>
              <a:buChar char="–"/>
              <a:defRPr sz="1500" baseline="0">
                <a:solidFill>
                  <a:schemeClr val="bg1"/>
                </a:solidFill>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Tree>
    <p:extLst>
      <p:ext uri="{BB962C8B-B14F-4D97-AF65-F5344CB8AC3E}">
        <p14:creationId xmlns:p14="http://schemas.microsoft.com/office/powerpoint/2010/main" val="1355934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with right violet box">
    <p:spTree>
      <p:nvGrpSpPr>
        <p:cNvPr id="1" name=""/>
        <p:cNvGrpSpPr/>
        <p:nvPr/>
      </p:nvGrpSpPr>
      <p:grpSpPr>
        <a:xfrm>
          <a:off x="0" y="0"/>
          <a:ext cx="0" cy="0"/>
          <a:chOff x="0" y="0"/>
          <a:chExt cx="0" cy="0"/>
        </a:xfrm>
      </p:grpSpPr>
      <p:sp>
        <p:nvSpPr>
          <p:cNvPr id="3" name="Picture Placeholder 15">
            <a:extLst>
              <a:ext uri="{FF2B5EF4-FFF2-40B4-BE49-F238E27FC236}">
                <a16:creationId xmlns:a16="http://schemas.microsoft.com/office/drawing/2014/main" id="{BF01F8FF-65A8-44F4-923D-EC5649836705}"/>
              </a:ext>
            </a:extLst>
          </p:cNvPr>
          <p:cNvSpPr>
            <a:spLocks noGrp="1"/>
          </p:cNvSpPr>
          <p:nvPr>
            <p:ph type="pic" sz="quarter" idx="15"/>
          </p:nvPr>
        </p:nvSpPr>
        <p:spPr>
          <a:xfrm>
            <a:off x="384048" y="384048"/>
            <a:ext cx="11430000" cy="5724144"/>
          </a:xfrm>
          <a:solidFill>
            <a:schemeClr val="bg1">
              <a:lumMod val="75000"/>
            </a:schemeClr>
          </a:solidFill>
        </p:spPr>
        <p:txBody>
          <a:bodyPr/>
          <a:lstStyle>
            <a:lvl1pPr marL="231775" indent="0" algn="l">
              <a:defRPr b="1" baseline="0">
                <a:solidFill>
                  <a:schemeClr val="bg1"/>
                </a:solidFill>
              </a:defRPr>
            </a:lvl1pPr>
          </a:lstStyle>
          <a:p>
            <a:r>
              <a:rPr lang="en-US"/>
              <a:t>Click icon to add picture</a:t>
            </a:r>
            <a:endParaRPr lang="en-US" dirty="0"/>
          </a:p>
        </p:txBody>
      </p:sp>
      <p:sp>
        <p:nvSpPr>
          <p:cNvPr id="4" name="Title 1">
            <a:extLst>
              <a:ext uri="{FF2B5EF4-FFF2-40B4-BE49-F238E27FC236}">
                <a16:creationId xmlns:a16="http://schemas.microsoft.com/office/drawing/2014/main" id="{2B0AD5D1-005B-4C1C-B1B2-796D40658988}"/>
              </a:ext>
            </a:extLst>
          </p:cNvPr>
          <p:cNvSpPr>
            <a:spLocks noGrp="1"/>
          </p:cNvSpPr>
          <p:nvPr>
            <p:ph type="title" hasCustomPrompt="1"/>
          </p:nvPr>
        </p:nvSpPr>
        <p:spPr>
          <a:xfrm>
            <a:off x="6094412" y="0"/>
            <a:ext cx="5321808" cy="5724144"/>
          </a:xfrm>
          <a:solidFill>
            <a:srgbClr val="7D3F98">
              <a:alpha val="80000"/>
            </a:srgbClr>
          </a:solidFill>
        </p:spPr>
        <p:txBody>
          <a:bodyPr lIns="566928" tIns="822960" rIns="182880" bIns="182880" anchor="t">
            <a:noAutofit/>
          </a:bodyPr>
          <a:lstStyle>
            <a:lvl1pPr>
              <a:defRPr sz="3200">
                <a:solidFill>
                  <a:schemeClr val="bg1"/>
                </a:solidFill>
              </a:defRPr>
            </a:lvl1pPr>
          </a:lstStyle>
          <a:p>
            <a:r>
              <a:rPr lang="en-US" dirty="0"/>
              <a:t>Click to add title</a:t>
            </a:r>
          </a:p>
        </p:txBody>
      </p:sp>
      <p:sp>
        <p:nvSpPr>
          <p:cNvPr id="5" name="Content Placeholder 2">
            <a:extLst>
              <a:ext uri="{FF2B5EF4-FFF2-40B4-BE49-F238E27FC236}">
                <a16:creationId xmlns:a16="http://schemas.microsoft.com/office/drawing/2014/main" id="{5219840B-48B1-4854-A6F0-6819238CF7A7}"/>
              </a:ext>
            </a:extLst>
          </p:cNvPr>
          <p:cNvSpPr>
            <a:spLocks noGrp="1"/>
          </p:cNvSpPr>
          <p:nvPr>
            <p:ph idx="1" hasCustomPrompt="1"/>
          </p:nvPr>
        </p:nvSpPr>
        <p:spPr bwMode="gray">
          <a:xfrm>
            <a:off x="6665976" y="2103120"/>
            <a:ext cx="4114800" cy="3154680"/>
          </a:xfrm>
        </p:spPr>
        <p:txBody>
          <a:bodyPr/>
          <a:lstStyle>
            <a:lvl1pPr>
              <a:defRPr sz="1500" cap="none" baseline="0">
                <a:solidFill>
                  <a:schemeClr val="bg1"/>
                </a:solidFill>
              </a:defRPr>
            </a:lvl1pPr>
            <a:lvl2pPr marL="171450" indent="-171450">
              <a:defRPr sz="1500">
                <a:solidFill>
                  <a:schemeClr val="bg1"/>
                </a:solidFill>
              </a:defRPr>
            </a:lvl2pPr>
            <a:lvl3pPr marL="347663" indent="-176213">
              <a:spcBef>
                <a:spcPts val="600"/>
              </a:spcBef>
              <a:defRPr sz="1500">
                <a:solidFill>
                  <a:schemeClr val="bg1"/>
                </a:solidFill>
              </a:defRPr>
            </a:lvl3pPr>
            <a:lvl4pPr marL="509588" indent="-161925">
              <a:spcBef>
                <a:spcPts val="600"/>
              </a:spcBef>
              <a:defRPr sz="1500">
                <a:solidFill>
                  <a:schemeClr val="bg1"/>
                </a:solidFill>
              </a:defRPr>
            </a:lvl4pPr>
            <a:lvl5pPr marL="682625" indent="-173038">
              <a:spcBef>
                <a:spcPts val="600"/>
              </a:spcBef>
              <a:defRPr sz="1500">
                <a:solidFill>
                  <a:schemeClr val="bg1"/>
                </a:solidFill>
              </a:defRPr>
            </a:lvl5pPr>
            <a:lvl6pPr marL="857250" indent="-174625">
              <a:defRPr sz="1500">
                <a:solidFill>
                  <a:schemeClr val="bg1"/>
                </a:solidFill>
              </a:defRPr>
            </a:lvl6pPr>
            <a:lvl7pPr marL="1030288" indent="-173038">
              <a:spcBef>
                <a:spcPts val="600"/>
              </a:spcBef>
              <a:buFont typeface="Arial" panose="020B0604020202020204" pitchFamily="34" charset="0"/>
              <a:buChar char="–"/>
              <a:defRPr sz="1500" baseline="0">
                <a:solidFill>
                  <a:schemeClr val="bg1"/>
                </a:solidFill>
              </a:defRPr>
            </a:lvl7pPr>
            <a:lvl8pPr marL="1203325" indent="-174625">
              <a:spcBef>
                <a:spcPts val="600"/>
              </a:spcBef>
              <a:buFont typeface="Arial" panose="020B0604020202020204" pitchFamily="34" charset="0"/>
              <a:buChar char="•"/>
              <a:defRPr sz="1500">
                <a:solidFill>
                  <a:schemeClr val="bg1"/>
                </a:solidFill>
              </a:defRPr>
            </a:lvl8pPr>
            <a:lvl9pPr marL="1377950" indent="-174625">
              <a:spcBef>
                <a:spcPts val="600"/>
              </a:spcBef>
              <a:buFont typeface="Arial" panose="020B0604020202020204" pitchFamily="34" charset="0"/>
              <a:buChar char="–"/>
              <a:defRPr sz="1500" baseline="0">
                <a:solidFill>
                  <a:schemeClr val="bg1"/>
                </a:solidFill>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Tree>
    <p:extLst>
      <p:ext uri="{BB962C8B-B14F-4D97-AF65-F5344CB8AC3E}">
        <p14:creationId xmlns:p14="http://schemas.microsoft.com/office/powerpoint/2010/main" val="1067868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9" Type="http://schemas.openxmlformats.org/officeDocument/2006/relationships/slideLayout" Target="../slideLayouts/slideLayout68.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34" Type="http://schemas.openxmlformats.org/officeDocument/2006/relationships/slideLayout" Target="../slideLayouts/slideLayout63.xml"/><Relationship Id="rId42" Type="http://schemas.openxmlformats.org/officeDocument/2006/relationships/theme" Target="../theme/theme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33" Type="http://schemas.openxmlformats.org/officeDocument/2006/relationships/slideLayout" Target="../slideLayouts/slideLayout62.xml"/><Relationship Id="rId38" Type="http://schemas.openxmlformats.org/officeDocument/2006/relationships/slideLayout" Target="../slideLayouts/slideLayout67.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41" Type="http://schemas.openxmlformats.org/officeDocument/2006/relationships/slideLayout" Target="../slideLayouts/slideLayout70.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slideLayout" Target="../slideLayouts/slideLayout61.xml"/><Relationship Id="rId37" Type="http://schemas.openxmlformats.org/officeDocument/2006/relationships/slideLayout" Target="../slideLayouts/slideLayout66.xml"/><Relationship Id="rId40" Type="http://schemas.openxmlformats.org/officeDocument/2006/relationships/slideLayout" Target="../slideLayouts/slideLayout69.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36" Type="http://schemas.openxmlformats.org/officeDocument/2006/relationships/slideLayout" Target="../slideLayouts/slideLayout65.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slideLayout" Target="../slideLayouts/slideLayout60.xml"/><Relationship Id="rId44" Type="http://schemas.openxmlformats.org/officeDocument/2006/relationships/image" Target="../media/image2.svg"/><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 Id="rId35" Type="http://schemas.openxmlformats.org/officeDocument/2006/relationships/slideLayout" Target="../slideLayouts/slideLayout64.xml"/><Relationship Id="rId43"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897F05C-720E-4060-9399-7938E9FBD205}"/>
              </a:ext>
            </a:extLst>
          </p:cNvPr>
          <p:cNvSpPr txBox="1"/>
          <p:nvPr userDrawn="1"/>
        </p:nvSpPr>
        <p:spPr>
          <a:xfrm>
            <a:off x="859534" y="6425581"/>
            <a:ext cx="8046720" cy="123111"/>
          </a:xfrm>
          <a:prstGeom prst="rect">
            <a:avLst/>
          </a:prstGeom>
          <a:noFill/>
        </p:spPr>
        <p:txBody>
          <a:bodyPr wrap="square" lIns="0" tIns="0" rIns="0" bIns="0" rtlCol="0" anchor="b">
            <a:spAutoFit/>
          </a:bodyPr>
          <a:lstStyle/>
          <a:p>
            <a:r>
              <a:rPr lang="en-US" sz="800" dirty="0">
                <a:solidFill>
                  <a:schemeClr val="tx2"/>
                </a:solidFill>
              </a:rPr>
              <a:t>©2021 Aetna Inc.</a:t>
            </a:r>
          </a:p>
        </p:txBody>
      </p:sp>
      <p:sp>
        <p:nvSpPr>
          <p:cNvPr id="2" name="Title Placeholder 1"/>
          <p:cNvSpPr>
            <a:spLocks noGrp="1"/>
          </p:cNvSpPr>
          <p:nvPr>
            <p:ph type="title"/>
          </p:nvPr>
        </p:nvSpPr>
        <p:spPr>
          <a:xfrm>
            <a:off x="557784" y="649224"/>
            <a:ext cx="9665208" cy="713232"/>
          </a:xfrm>
          <a:prstGeom prst="rect">
            <a:avLst/>
          </a:prstGeom>
        </p:spPr>
        <p:txBody>
          <a:bodyPr vert="horz" lIns="0" tIns="0" rIns="0" bIns="0" rtlCol="0" anchor="t" anchorCtr="0">
            <a:noAutofit/>
          </a:bodyPr>
          <a:lstStyle/>
          <a:p>
            <a:r>
              <a:rPr lang="en-US" dirty="0"/>
              <a:t>Click to edit master title</a:t>
            </a:r>
          </a:p>
        </p:txBody>
      </p:sp>
      <p:sp>
        <p:nvSpPr>
          <p:cNvPr id="3" name="Text Placeholder 2"/>
          <p:cNvSpPr>
            <a:spLocks noGrp="1"/>
          </p:cNvSpPr>
          <p:nvPr>
            <p:ph type="body" idx="1"/>
          </p:nvPr>
        </p:nvSpPr>
        <p:spPr bwMode="gray">
          <a:xfrm>
            <a:off x="557784" y="1773936"/>
            <a:ext cx="11045952" cy="3977640"/>
          </a:xfrm>
          <a:prstGeom prst="rect">
            <a:avLst/>
          </a:prstGeom>
        </p:spPr>
        <p:txBody>
          <a:bodyPr vert="horz" lIns="0" tIns="0" rIns="0" bIns="0" rtlCol="0">
            <a:noAutofit/>
          </a:bodyPr>
          <a:lstStyle/>
          <a:p>
            <a:pPr lvl="0"/>
            <a:r>
              <a:rPr lang="en-US" dirty="0"/>
              <a:t>Click to edit Master text styles</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
        <p:nvSpPr>
          <p:cNvPr id="20" name="Content Placeholder 8"/>
          <p:cNvSpPr txBox="1">
            <a:spLocks/>
          </p:cNvSpPr>
          <p:nvPr userDrawn="1"/>
        </p:nvSpPr>
        <p:spPr>
          <a:xfrm>
            <a:off x="557784" y="6367487"/>
            <a:ext cx="352367"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1" smtClean="0">
                <a:solidFill>
                  <a:schemeClr val="tx2"/>
                </a:solidFill>
                <a:latin typeface="+mn-lt"/>
                <a:ea typeface="Open Sans" panose="020B0606030504020204" pitchFamily="34" charset="0"/>
                <a:cs typeface="Open Sans" panose="020B0606030504020204" pitchFamily="34" charset="0"/>
              </a:rPr>
              <a:pPr algn="l"/>
              <a:t>‹#›</a:t>
            </a:fld>
            <a:endParaRPr lang="en-US" sz="1000" b="1" dirty="0">
              <a:solidFill>
                <a:schemeClr val="tx2"/>
              </a:solidFill>
              <a:latin typeface="+mn-lt"/>
              <a:ea typeface="Open Sans" panose="020B0606030504020204" pitchFamily="34" charset="0"/>
              <a:cs typeface="Open Sans" panose="020B0606030504020204" pitchFamily="34" charset="0"/>
            </a:endParaRPr>
          </a:p>
        </p:txBody>
      </p:sp>
      <p:pic>
        <p:nvPicPr>
          <p:cNvPr id="8" name="Graphic 7">
            <a:extLst>
              <a:ext uri="{FF2B5EF4-FFF2-40B4-BE49-F238E27FC236}">
                <a16:creationId xmlns:a16="http://schemas.microsoft.com/office/drawing/2014/main" id="{613E7E68-A62F-49F4-A930-6C475EBDE170}"/>
              </a:ext>
            </a:extLst>
          </p:cNvPr>
          <p:cNvPicPr>
            <a:picLocks noChangeAspect="1"/>
          </p:cNvPicPr>
          <p:nvPr userDrawn="1"/>
        </p:nvPicPr>
        <p:blipFill>
          <a:blip r:embed="rId31">
            <a:extLst>
              <a:ext uri="{96DAC541-7B7A-43D3-8B79-37D633B846F1}">
                <asvg:svgBlip xmlns:asvg="http://schemas.microsoft.com/office/drawing/2016/SVG/main" r:embed="rId32"/>
              </a:ext>
            </a:extLst>
          </a:blip>
          <a:stretch>
            <a:fillRect/>
          </a:stretch>
        </p:blipFill>
        <p:spPr>
          <a:xfrm>
            <a:off x="9879654" y="6358471"/>
            <a:ext cx="1271962" cy="251598"/>
          </a:xfrm>
          <a:prstGeom prst="rect">
            <a:avLst/>
          </a:prstGeom>
        </p:spPr>
      </p:pic>
    </p:spTree>
    <p:extLst>
      <p:ext uri="{BB962C8B-B14F-4D97-AF65-F5344CB8AC3E}">
        <p14:creationId xmlns:p14="http://schemas.microsoft.com/office/powerpoint/2010/main" val="1695679966"/>
      </p:ext>
    </p:extLst>
  </p:cSld>
  <p:clrMap bg1="lt1" tx1="dk1" bg2="lt2" tx2="dk2" accent1="accent1" accent2="accent2" accent3="accent3" accent4="accent4" accent5="accent5" accent6="accent6" hlink="hlink" folHlink="folHlink"/>
  <p:sldLayoutIdLst>
    <p:sldLayoutId id="2147483869" r:id="rId1"/>
    <p:sldLayoutId id="2147483882" r:id="rId2"/>
    <p:sldLayoutId id="2147483870" r:id="rId3"/>
    <p:sldLayoutId id="2147483889"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 id="2147483963" r:id="rId13"/>
    <p:sldLayoutId id="2147483964" r:id="rId14"/>
    <p:sldLayoutId id="2147483965" r:id="rId15"/>
    <p:sldLayoutId id="2147483950" r:id="rId16"/>
    <p:sldLayoutId id="2147483966" r:id="rId17"/>
    <p:sldLayoutId id="2147483871" r:id="rId18"/>
    <p:sldLayoutId id="2147483893" r:id="rId19"/>
    <p:sldLayoutId id="2147483894" r:id="rId20"/>
    <p:sldLayoutId id="2147483896" r:id="rId21"/>
    <p:sldLayoutId id="2147483953" r:id="rId22"/>
    <p:sldLayoutId id="2147483878" r:id="rId23"/>
    <p:sldLayoutId id="2147483939" r:id="rId24"/>
    <p:sldLayoutId id="2147483879" r:id="rId25"/>
    <p:sldLayoutId id="2147483967" r:id="rId26"/>
    <p:sldLayoutId id="2147483914" r:id="rId27"/>
    <p:sldLayoutId id="2147483915" r:id="rId28"/>
    <p:sldLayoutId id="2147484011" r:id="rId29"/>
  </p:sldLayoutIdLst>
  <p:hf hdr="0" dt="0"/>
  <p:txStyles>
    <p:titleStyle>
      <a:lvl1pPr algn="l" defTabSz="457200" rtl="0" eaLnBrk="1" latinLnBrk="0" hangingPunct="1">
        <a:lnSpc>
          <a:spcPct val="90000"/>
        </a:lnSpc>
        <a:spcBef>
          <a:spcPct val="0"/>
        </a:spcBef>
        <a:buNone/>
        <a:defRPr sz="2800" b="0" kern="1200">
          <a:solidFill>
            <a:schemeClr val="tx2"/>
          </a:solidFill>
          <a:latin typeface="+mj-lt"/>
          <a:ea typeface="+mj-ea"/>
          <a:cs typeface="+mj-cs"/>
        </a:defRPr>
      </a:lvl1pPr>
    </p:titleStyle>
    <p:bodyStyle>
      <a:lvl1pPr marL="0" indent="0" algn="l" defTabSz="457200" rtl="0" eaLnBrk="1" latinLnBrk="0" hangingPunct="1">
        <a:spcBef>
          <a:spcPts val="1800"/>
        </a:spcBef>
        <a:buClrTx/>
        <a:buFont typeface="Arial"/>
        <a:buNone/>
        <a:defRPr sz="1500" b="0" kern="1200">
          <a:solidFill>
            <a:schemeClr val="tx2"/>
          </a:solidFill>
          <a:latin typeface="+mn-lt"/>
          <a:ea typeface="+mn-ea"/>
          <a:cs typeface="+mn-cs"/>
        </a:defRPr>
      </a:lvl1pPr>
      <a:lvl2pPr marL="171450" indent="-171450" algn="l" defTabSz="457200" rtl="0" eaLnBrk="1" latinLnBrk="0" hangingPunct="1">
        <a:spcBef>
          <a:spcPts val="1200"/>
        </a:spcBef>
        <a:buClrTx/>
        <a:buFont typeface="Arial"/>
        <a:buChar char="•"/>
        <a:defRPr sz="1500" kern="1200">
          <a:solidFill>
            <a:schemeClr val="tx2"/>
          </a:solidFill>
          <a:latin typeface="+mn-lt"/>
          <a:ea typeface="+mn-ea"/>
          <a:cs typeface="+mn-cs"/>
        </a:defRPr>
      </a:lvl2pPr>
      <a:lvl3pPr marL="342900" indent="-171450" algn="l" defTabSz="457200" rtl="0" eaLnBrk="1" latinLnBrk="0" hangingPunct="1">
        <a:spcBef>
          <a:spcPts val="600"/>
        </a:spcBef>
        <a:buClrTx/>
        <a:buFont typeface="Lucida Grande"/>
        <a:buChar char="–"/>
        <a:defRPr sz="1500" kern="1200" baseline="0">
          <a:solidFill>
            <a:schemeClr val="tx2"/>
          </a:solidFill>
          <a:latin typeface="+mn-lt"/>
          <a:ea typeface="+mn-ea"/>
          <a:cs typeface="+mn-cs"/>
        </a:defRPr>
      </a:lvl3pPr>
      <a:lvl4pPr marL="514350" indent="-171450" algn="l" defTabSz="457200" rtl="0" eaLnBrk="1" latinLnBrk="0" hangingPunct="1">
        <a:spcBef>
          <a:spcPts val="600"/>
        </a:spcBef>
        <a:buClrTx/>
        <a:buFont typeface="Arial"/>
        <a:buChar char="•"/>
        <a:defRPr sz="1500" kern="1200">
          <a:solidFill>
            <a:schemeClr val="tx2"/>
          </a:solidFill>
          <a:latin typeface="+mn-lt"/>
          <a:ea typeface="+mn-ea"/>
          <a:cs typeface="+mn-cs"/>
        </a:defRPr>
      </a:lvl4pPr>
      <a:lvl5pPr marL="682625" indent="-168275" algn="l" defTabSz="457200" rtl="0" eaLnBrk="1" latinLnBrk="0" hangingPunct="1">
        <a:spcBef>
          <a:spcPts val="600"/>
        </a:spcBef>
        <a:buClrTx/>
        <a:buFont typeface="Arial" panose="020B0604020202020204" pitchFamily="34" charset="0"/>
        <a:buChar char="–"/>
        <a:defRPr sz="1500" kern="1200">
          <a:solidFill>
            <a:schemeClr val="tx2"/>
          </a:solidFill>
          <a:latin typeface="+mn-lt"/>
          <a:ea typeface="+mn-ea"/>
          <a:cs typeface="+mn-cs"/>
        </a:defRPr>
      </a:lvl5pPr>
      <a:lvl6pPr marL="857250" indent="-174625" algn="l" defTabSz="457200" rtl="0" eaLnBrk="1" latinLnBrk="0" hangingPunct="1">
        <a:spcBef>
          <a:spcPts val="600"/>
        </a:spcBef>
        <a:buFont typeface="Arial" panose="020B0604020202020204" pitchFamily="34" charset="0"/>
        <a:buChar char="•"/>
        <a:defRPr sz="1500" kern="1200">
          <a:solidFill>
            <a:schemeClr val="tx2"/>
          </a:solidFill>
          <a:latin typeface="+mn-lt"/>
          <a:ea typeface="+mn-ea"/>
          <a:cs typeface="+mn-cs"/>
        </a:defRPr>
      </a:lvl6pPr>
      <a:lvl7pPr marL="1030288" indent="-173038" algn="l" defTabSz="457200" rtl="0" eaLnBrk="1" latinLnBrk="0" hangingPunct="1">
        <a:spcBef>
          <a:spcPts val="600"/>
        </a:spcBef>
        <a:buFont typeface="Arial" panose="020B0604020202020204" pitchFamily="34" charset="0"/>
        <a:buChar char="–"/>
        <a:defRPr sz="1500" kern="1200">
          <a:solidFill>
            <a:schemeClr val="tx2"/>
          </a:solidFill>
          <a:latin typeface="+mn-lt"/>
          <a:ea typeface="+mn-ea"/>
          <a:cs typeface="+mn-cs"/>
        </a:defRPr>
      </a:lvl7pPr>
      <a:lvl8pPr marL="1203325" indent="-173038" algn="l" defTabSz="457200" rtl="0" eaLnBrk="1" latinLnBrk="0" hangingPunct="1">
        <a:spcBef>
          <a:spcPts val="600"/>
        </a:spcBef>
        <a:buFont typeface="Arial"/>
        <a:buChar char="•"/>
        <a:defRPr sz="1500" kern="1200" baseline="0">
          <a:solidFill>
            <a:schemeClr val="tx2"/>
          </a:solidFill>
          <a:latin typeface="+mn-lt"/>
          <a:ea typeface="+mn-ea"/>
          <a:cs typeface="+mn-cs"/>
        </a:defRPr>
      </a:lvl8pPr>
      <a:lvl9pPr marL="1377950" indent="-174625" algn="l" defTabSz="457200" rtl="0" eaLnBrk="1" latinLnBrk="0" hangingPunct="1">
        <a:spcBef>
          <a:spcPts val="600"/>
        </a:spcBef>
        <a:buFont typeface="Arial" panose="020B0604020202020204" pitchFamily="34" charset="0"/>
        <a:buChar char="–"/>
        <a:defRPr sz="1500" kern="1200" baseline="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59" userDrawn="1">
          <p15:clr>
            <a:srgbClr val="F26B43"/>
          </p15:clr>
        </p15:guide>
        <p15:guide id="2" orient="horz" pos="432" userDrawn="1">
          <p15:clr>
            <a:srgbClr val="F26B43"/>
          </p15:clr>
        </p15:guide>
        <p15:guide id="3" orient="horz" pos="4114" userDrawn="1">
          <p15:clr>
            <a:srgbClr val="F26B43"/>
          </p15:clr>
        </p15:guide>
        <p15:guide id="4" pos="7319" userDrawn="1">
          <p15:clr>
            <a:srgbClr val="F26B43"/>
          </p15:clr>
        </p15:guide>
        <p15:guide id="5" orient="horz" pos="3624" userDrawn="1">
          <p15:clr>
            <a:srgbClr val="F26B43"/>
          </p15:clr>
        </p15:guide>
        <p15:guide id="6" orient="horz" pos="111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236781F-89CD-487D-8EBF-ADDE67135A45}"/>
              </a:ext>
            </a:extLst>
          </p:cNvPr>
          <p:cNvPicPr>
            <a:picLocks noChangeAspect="1"/>
          </p:cNvPicPr>
          <p:nvPr userDrawn="1"/>
        </p:nvPicPr>
        <p:blipFill>
          <a:blip r:embed="rId43" cstate="screen">
            <a:extLst>
              <a:ext uri="{28A0092B-C50C-407E-A947-70E740481C1C}">
                <a14:useLocalDpi xmlns:a14="http://schemas.microsoft.com/office/drawing/2010/main"/>
              </a:ext>
              <a:ext uri="{96DAC541-7B7A-43D3-8B79-37D633B846F1}">
                <asvg:svgBlip xmlns:asvg="http://schemas.microsoft.com/office/drawing/2016/SVG/main" r:embed="rId44"/>
              </a:ext>
            </a:extLst>
          </a:blip>
          <a:stretch>
            <a:fillRect/>
          </a:stretch>
        </p:blipFill>
        <p:spPr>
          <a:xfrm>
            <a:off x="10685040" y="6352940"/>
            <a:ext cx="932403" cy="184432"/>
          </a:xfrm>
          <a:prstGeom prst="rect">
            <a:avLst/>
          </a:prstGeom>
        </p:spPr>
      </p:pic>
      <p:sp>
        <p:nvSpPr>
          <p:cNvPr id="4" name="TextBox 3">
            <a:extLst>
              <a:ext uri="{FF2B5EF4-FFF2-40B4-BE49-F238E27FC236}">
                <a16:creationId xmlns:a16="http://schemas.microsoft.com/office/drawing/2014/main" id="{250DCB5B-8C88-4D59-BBEE-9135893BCBB2}"/>
              </a:ext>
            </a:extLst>
          </p:cNvPr>
          <p:cNvSpPr txBox="1"/>
          <p:nvPr userDrawn="1"/>
        </p:nvSpPr>
        <p:spPr>
          <a:xfrm>
            <a:off x="859534" y="6425583"/>
            <a:ext cx="8046720" cy="123111"/>
          </a:xfrm>
          <a:prstGeom prst="rect">
            <a:avLst/>
          </a:prstGeom>
          <a:noFill/>
        </p:spPr>
        <p:txBody>
          <a:bodyPr wrap="square" lIns="0" tIns="0" rIns="0" bIns="0" rtlCol="0" anchor="b">
            <a:spAutoFit/>
          </a:bodyPr>
          <a:lstStyle/>
          <a:p>
            <a:r>
              <a:rPr lang="en-US" sz="800" dirty="0">
                <a:solidFill>
                  <a:schemeClr val="tx2"/>
                </a:solidFill>
              </a:rPr>
              <a:t>©2021 Aetna Inc.</a:t>
            </a:r>
          </a:p>
        </p:txBody>
      </p:sp>
      <p:sp>
        <p:nvSpPr>
          <p:cNvPr id="2" name="Title Placeholder 1"/>
          <p:cNvSpPr>
            <a:spLocks noGrp="1"/>
          </p:cNvSpPr>
          <p:nvPr>
            <p:ph type="title"/>
          </p:nvPr>
        </p:nvSpPr>
        <p:spPr>
          <a:xfrm>
            <a:off x="557784" y="530351"/>
            <a:ext cx="9665208" cy="713232"/>
          </a:xfrm>
          <a:prstGeom prst="rect">
            <a:avLst/>
          </a:prstGeom>
        </p:spPr>
        <p:txBody>
          <a:bodyPr vert="horz" lIns="0" tIns="0" rIns="0" bIns="0" rtlCol="0" anchor="t" anchorCtr="0">
            <a:noAutofit/>
          </a:bodyPr>
          <a:lstStyle/>
          <a:p>
            <a:r>
              <a:rPr lang="en-US" dirty="0"/>
              <a:t>Click to edit master title</a:t>
            </a:r>
          </a:p>
        </p:txBody>
      </p:sp>
      <p:sp>
        <p:nvSpPr>
          <p:cNvPr id="3" name="Text Placeholder 2"/>
          <p:cNvSpPr>
            <a:spLocks noGrp="1"/>
          </p:cNvSpPr>
          <p:nvPr>
            <p:ph type="body" idx="1"/>
          </p:nvPr>
        </p:nvSpPr>
        <p:spPr bwMode="gray">
          <a:xfrm>
            <a:off x="557784" y="1767532"/>
            <a:ext cx="11045952" cy="3977640"/>
          </a:xfrm>
          <a:prstGeom prst="rect">
            <a:avLst/>
          </a:prstGeom>
        </p:spPr>
        <p:txBody>
          <a:bodyPr vert="horz" lIns="0" tIns="0" rIns="0" bIns="0" rtlCol="0">
            <a:noAutofit/>
          </a:bodyPr>
          <a:lstStyle/>
          <a:p>
            <a:pPr lvl="0"/>
            <a:r>
              <a:rPr lang="en-US" dirty="0"/>
              <a:t>Click to edit Master text styles</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
        <p:nvSpPr>
          <p:cNvPr id="20" name="Content Placeholder 8"/>
          <p:cNvSpPr txBox="1">
            <a:spLocks/>
          </p:cNvSpPr>
          <p:nvPr/>
        </p:nvSpPr>
        <p:spPr>
          <a:xfrm>
            <a:off x="557785" y="6367487"/>
            <a:ext cx="352367"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1" smtClean="0">
                <a:solidFill>
                  <a:schemeClr val="tx2"/>
                </a:solidFill>
                <a:latin typeface="+mn-lt"/>
                <a:ea typeface="Open Sans" panose="020B0606030504020204" pitchFamily="34" charset="0"/>
                <a:cs typeface="Arial" panose="020B0604020202020204" pitchFamily="34" charset="0"/>
              </a:rPr>
              <a:pPr algn="l"/>
              <a:t>‹#›</a:t>
            </a:fld>
            <a:endParaRPr lang="en-US" sz="1000" b="1" dirty="0">
              <a:solidFill>
                <a:schemeClr val="tx2"/>
              </a:solidFill>
              <a:latin typeface="+mn-lt"/>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404764874"/>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 id="2147483982" r:id="rId13"/>
    <p:sldLayoutId id="2147483983" r:id="rId14"/>
    <p:sldLayoutId id="2147483984" r:id="rId15"/>
    <p:sldLayoutId id="2147483985" r:id="rId16"/>
    <p:sldLayoutId id="2147483986" r:id="rId17"/>
    <p:sldLayoutId id="2147483987" r:id="rId18"/>
    <p:sldLayoutId id="2147483988" r:id="rId19"/>
    <p:sldLayoutId id="2147483989" r:id="rId20"/>
    <p:sldLayoutId id="2147483990" r:id="rId21"/>
    <p:sldLayoutId id="2147483991" r:id="rId22"/>
    <p:sldLayoutId id="2147483992" r:id="rId23"/>
    <p:sldLayoutId id="2147483993" r:id="rId24"/>
    <p:sldLayoutId id="2147483994" r:id="rId25"/>
    <p:sldLayoutId id="2147483995" r:id="rId26"/>
    <p:sldLayoutId id="2147483996" r:id="rId27"/>
    <p:sldLayoutId id="2147483997" r:id="rId28"/>
    <p:sldLayoutId id="2147483998" r:id="rId29"/>
    <p:sldLayoutId id="2147483999" r:id="rId30"/>
    <p:sldLayoutId id="2147484000" r:id="rId31"/>
    <p:sldLayoutId id="2147484001" r:id="rId32"/>
    <p:sldLayoutId id="2147484002" r:id="rId33"/>
    <p:sldLayoutId id="2147484003" r:id="rId34"/>
    <p:sldLayoutId id="2147484004" r:id="rId35"/>
    <p:sldLayoutId id="2147484005" r:id="rId36"/>
    <p:sldLayoutId id="2147484006" r:id="rId37"/>
    <p:sldLayoutId id="2147484007" r:id="rId38"/>
    <p:sldLayoutId id="2147484008" r:id="rId39"/>
    <p:sldLayoutId id="2147484009" r:id="rId40"/>
    <p:sldLayoutId id="2147484010" r:id="rId41"/>
  </p:sldLayoutIdLst>
  <p:hf hdr="0" dt="0"/>
  <p:txStyles>
    <p:titleStyle>
      <a:lvl1pPr algn="l" defTabSz="457063" rtl="0" eaLnBrk="1" latinLnBrk="0" hangingPunct="1">
        <a:lnSpc>
          <a:spcPct val="90000"/>
        </a:lnSpc>
        <a:spcBef>
          <a:spcPct val="0"/>
        </a:spcBef>
        <a:buNone/>
        <a:defRPr sz="2599" b="1" kern="1200">
          <a:solidFill>
            <a:schemeClr val="tx2"/>
          </a:solidFill>
          <a:latin typeface="+mj-lt"/>
          <a:ea typeface="+mj-ea"/>
          <a:cs typeface="+mj-cs"/>
        </a:defRPr>
      </a:lvl1pPr>
    </p:titleStyle>
    <p:bodyStyle>
      <a:lvl1pPr marL="0" indent="0" algn="l" defTabSz="457063" rtl="0" eaLnBrk="1" latinLnBrk="0" hangingPunct="1">
        <a:lnSpc>
          <a:spcPct val="100000"/>
        </a:lnSpc>
        <a:spcBef>
          <a:spcPts val="1799"/>
        </a:spcBef>
        <a:buClrTx/>
        <a:buFont typeface="Arial"/>
        <a:buNone/>
        <a:defRPr sz="1300" b="0" kern="1200">
          <a:solidFill>
            <a:schemeClr val="tx2"/>
          </a:solidFill>
          <a:latin typeface="+mn-lt"/>
          <a:ea typeface="+mn-ea"/>
          <a:cs typeface="+mn-cs"/>
        </a:defRPr>
      </a:lvl1pPr>
      <a:lvl2pPr marL="171399" indent="-171399" algn="l" defTabSz="457063" rtl="0" eaLnBrk="1" latinLnBrk="0" hangingPunct="1">
        <a:lnSpc>
          <a:spcPct val="100000"/>
        </a:lnSpc>
        <a:spcBef>
          <a:spcPts val="1200"/>
        </a:spcBef>
        <a:buClrTx/>
        <a:buFont typeface="Arial"/>
        <a:buChar char="•"/>
        <a:defRPr sz="1300" kern="1200">
          <a:solidFill>
            <a:schemeClr val="tx2"/>
          </a:solidFill>
          <a:latin typeface="+mn-lt"/>
          <a:ea typeface="+mn-ea"/>
          <a:cs typeface="+mn-cs"/>
        </a:defRPr>
      </a:lvl2pPr>
      <a:lvl3pPr marL="342797" indent="-171399" algn="l" defTabSz="457063" rtl="0" eaLnBrk="1" latinLnBrk="0" hangingPunct="1">
        <a:lnSpc>
          <a:spcPct val="100000"/>
        </a:lnSpc>
        <a:spcBef>
          <a:spcPts val="600"/>
        </a:spcBef>
        <a:buClrTx/>
        <a:buFont typeface="Lucida Grande"/>
        <a:buChar char="–"/>
        <a:defRPr sz="1300" kern="1200" baseline="0">
          <a:solidFill>
            <a:schemeClr val="tx2"/>
          </a:solidFill>
          <a:latin typeface="+mn-lt"/>
          <a:ea typeface="+mn-ea"/>
          <a:cs typeface="+mn-cs"/>
        </a:defRPr>
      </a:lvl3pPr>
      <a:lvl4pPr marL="514196" indent="-171399" algn="l" defTabSz="457063" rtl="0" eaLnBrk="1" latinLnBrk="0" hangingPunct="1">
        <a:lnSpc>
          <a:spcPct val="100000"/>
        </a:lnSpc>
        <a:spcBef>
          <a:spcPts val="600"/>
        </a:spcBef>
        <a:buClrTx/>
        <a:buFont typeface="Arial"/>
        <a:buChar char="•"/>
        <a:defRPr sz="1300" kern="1200">
          <a:solidFill>
            <a:schemeClr val="tx2"/>
          </a:solidFill>
          <a:latin typeface="+mn-lt"/>
          <a:ea typeface="+mn-ea"/>
          <a:cs typeface="+mn-cs"/>
        </a:defRPr>
      </a:lvl4pPr>
      <a:lvl5pPr marL="685594" indent="-171399" algn="l" defTabSz="457063" rtl="0" eaLnBrk="1" latinLnBrk="0" hangingPunct="1">
        <a:lnSpc>
          <a:spcPct val="100000"/>
        </a:lnSpc>
        <a:spcBef>
          <a:spcPts val="600"/>
        </a:spcBef>
        <a:buClrTx/>
        <a:buFont typeface="Arial" panose="020B0604020202020204" pitchFamily="34" charset="0"/>
        <a:buChar char="–"/>
        <a:defRPr sz="1300" kern="1200" baseline="0">
          <a:solidFill>
            <a:schemeClr val="tx2"/>
          </a:solidFill>
          <a:latin typeface="+mn-lt"/>
          <a:ea typeface="+mn-ea"/>
          <a:cs typeface="+mn-cs"/>
        </a:defRPr>
      </a:lvl5pPr>
      <a:lvl6pPr marL="856993" indent="-171399" algn="l" defTabSz="457063" rtl="0" eaLnBrk="1" latinLnBrk="0" hangingPunct="1">
        <a:lnSpc>
          <a:spcPct val="100000"/>
        </a:lnSpc>
        <a:spcBef>
          <a:spcPts val="600"/>
        </a:spcBef>
        <a:buClrTx/>
        <a:buFont typeface="Arial" panose="020B0604020202020204" pitchFamily="34" charset="0"/>
        <a:buChar char="•"/>
        <a:defRPr sz="1300" kern="1200">
          <a:solidFill>
            <a:schemeClr val="tx2"/>
          </a:solidFill>
          <a:latin typeface="+mn-lt"/>
          <a:ea typeface="+mn-ea"/>
          <a:cs typeface="+mn-cs"/>
        </a:defRPr>
      </a:lvl6pPr>
      <a:lvl7pPr marL="1028391" indent="-165050" algn="l" defTabSz="457063" rtl="0" eaLnBrk="1" latinLnBrk="0" hangingPunct="1">
        <a:lnSpc>
          <a:spcPct val="100000"/>
        </a:lnSpc>
        <a:spcBef>
          <a:spcPts val="600"/>
        </a:spcBef>
        <a:buClrTx/>
        <a:buFont typeface="Arial" panose="020B0604020202020204" pitchFamily="34" charset="0"/>
        <a:buChar char="–"/>
        <a:defRPr sz="1300" kern="1200">
          <a:solidFill>
            <a:schemeClr val="tx2"/>
          </a:solidFill>
          <a:latin typeface="+mn-lt"/>
          <a:ea typeface="+mn-ea"/>
          <a:cs typeface="+mn-cs"/>
        </a:defRPr>
      </a:lvl7pPr>
      <a:lvl8pPr marL="1206138" indent="-177747" algn="l" defTabSz="457063" rtl="0" eaLnBrk="1" latinLnBrk="0" hangingPunct="1">
        <a:lnSpc>
          <a:spcPct val="100000"/>
        </a:lnSpc>
        <a:spcBef>
          <a:spcPts val="600"/>
        </a:spcBef>
        <a:buClrTx/>
        <a:buFont typeface="Arial"/>
        <a:buChar char="•"/>
        <a:defRPr sz="1300" kern="1200">
          <a:solidFill>
            <a:schemeClr val="tx2"/>
          </a:solidFill>
          <a:latin typeface="+mn-lt"/>
          <a:ea typeface="+mn-ea"/>
          <a:cs typeface="+mn-cs"/>
        </a:defRPr>
      </a:lvl8pPr>
      <a:lvl9pPr marL="1371189" indent="-165050" algn="l" defTabSz="457063" rtl="0" eaLnBrk="1" latinLnBrk="0" hangingPunct="1">
        <a:lnSpc>
          <a:spcPct val="100000"/>
        </a:lnSpc>
        <a:spcBef>
          <a:spcPts val="600"/>
        </a:spcBef>
        <a:buClrTx/>
        <a:buFont typeface="Arial" panose="020B0604020202020204" pitchFamily="34" charset="0"/>
        <a:buChar char="–"/>
        <a:defRPr sz="1300" kern="1200">
          <a:solidFill>
            <a:schemeClr val="tx2"/>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pos="362">
          <p15:clr>
            <a:srgbClr val="F26B43"/>
          </p15:clr>
        </p15:guide>
        <p15:guide id="3" pos="7319">
          <p15:clr>
            <a:srgbClr val="F26B43"/>
          </p15:clr>
        </p15:guide>
        <p15:guide id="4" orient="horz" pos="1112">
          <p15:clr>
            <a:srgbClr val="F26B43"/>
          </p15:clr>
        </p15:guide>
        <p15:guide id="5" orient="horz" pos="3624">
          <p15:clr>
            <a:srgbClr val="F26B43"/>
          </p15:clr>
        </p15:guide>
        <p15:guide id="6" orient="horz" pos="411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hyperlink" Target="https://aetnagroup.cmpsystem.com/" TargetMode="External"/><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hyperlink" Target="https://aetnagroup.cmpsystem.com/" TargetMode="External"/><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hyperlink" Target="mailto:brendan.hartigan@cvshealth.com" TargetMode="External"/><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036CC11-1D8B-4CF1-9C6C-766205CEE099}"/>
              </a:ext>
            </a:extLst>
          </p:cNvPr>
          <p:cNvPicPr>
            <a:picLocks noChangeAspect="1"/>
          </p:cNvPicPr>
          <p:nvPr/>
        </p:nvPicPr>
        <p:blipFill rotWithShape="1">
          <a:blip r:embed="rId2">
            <a:extLst>
              <a:ext uri="{28A0092B-C50C-407E-A947-70E740481C1C}">
                <a14:useLocalDpi xmlns:a14="http://schemas.microsoft.com/office/drawing/2010/main" val="0"/>
              </a:ext>
            </a:extLst>
          </a:blip>
          <a:srcRect l="26" t="3215" r="-26" b="4498"/>
          <a:stretch/>
        </p:blipFill>
        <p:spPr>
          <a:xfrm>
            <a:off x="0" y="0"/>
            <a:ext cx="12191999" cy="6866156"/>
          </a:xfrm>
          <a:prstGeom prst="rect">
            <a:avLst/>
          </a:prstGeom>
        </p:spPr>
      </p:pic>
      <p:sp>
        <p:nvSpPr>
          <p:cNvPr id="2" name="Rectangle 1">
            <a:extLst>
              <a:ext uri="{FF2B5EF4-FFF2-40B4-BE49-F238E27FC236}">
                <a16:creationId xmlns:a16="http://schemas.microsoft.com/office/drawing/2014/main" id="{E944B1F3-ABCF-4532-A999-FA617DB87365}"/>
              </a:ext>
            </a:extLst>
          </p:cNvPr>
          <p:cNvSpPr/>
          <p:nvPr/>
        </p:nvSpPr>
        <p:spPr>
          <a:xfrm>
            <a:off x="-1" y="5326532"/>
            <a:ext cx="12188825" cy="1539624"/>
          </a:xfrm>
          <a:prstGeom prst="rect">
            <a:avLst/>
          </a:prstGeom>
          <a:solidFill>
            <a:srgbClr val="FFFFFF">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6" name="TextBox 5">
            <a:extLst>
              <a:ext uri="{FF2B5EF4-FFF2-40B4-BE49-F238E27FC236}">
                <a16:creationId xmlns:a16="http://schemas.microsoft.com/office/drawing/2014/main" id="{CD699B59-D741-4DAC-8322-8B82EE4E7E77}"/>
              </a:ext>
            </a:extLst>
          </p:cNvPr>
          <p:cNvSpPr txBox="1"/>
          <p:nvPr/>
        </p:nvSpPr>
        <p:spPr>
          <a:xfrm>
            <a:off x="299110" y="5425746"/>
            <a:ext cx="10119141" cy="1323094"/>
          </a:xfrm>
          <a:prstGeom prst="rect">
            <a:avLst/>
          </a:prstGeom>
          <a:noFill/>
        </p:spPr>
        <p:txBody>
          <a:bodyPr wrap="square" rtlCol="0">
            <a:spAutoFit/>
          </a:bodyPr>
          <a:lstStyle/>
          <a:p>
            <a:r>
              <a:rPr lang="en-US" sz="3999" b="1" dirty="0">
                <a:solidFill>
                  <a:srgbClr val="7E4098"/>
                </a:solidFill>
                <a:latin typeface="+mj-lt"/>
              </a:rPr>
              <a:t>2024 Internal Group Medicare </a:t>
            </a:r>
          </a:p>
          <a:p>
            <a:r>
              <a:rPr lang="en-US" sz="3999" b="1" dirty="0">
                <a:solidFill>
                  <a:srgbClr val="7E4098"/>
                </a:solidFill>
                <a:latin typeface="+mj-lt"/>
              </a:rPr>
              <a:t>Broker Certification Instructions</a:t>
            </a:r>
          </a:p>
        </p:txBody>
      </p:sp>
      <p:sp>
        <p:nvSpPr>
          <p:cNvPr id="8" name="TextBox 7">
            <a:extLst>
              <a:ext uri="{FF2B5EF4-FFF2-40B4-BE49-F238E27FC236}">
                <a16:creationId xmlns:a16="http://schemas.microsoft.com/office/drawing/2014/main" id="{C3CFE1E3-FA78-4338-A2B8-BFCD75A28860}"/>
              </a:ext>
            </a:extLst>
          </p:cNvPr>
          <p:cNvSpPr txBox="1"/>
          <p:nvPr/>
        </p:nvSpPr>
        <p:spPr>
          <a:xfrm>
            <a:off x="299110" y="966610"/>
            <a:ext cx="3231975" cy="1077218"/>
          </a:xfrm>
          <a:prstGeom prst="rect">
            <a:avLst/>
          </a:prstGeom>
          <a:noFill/>
        </p:spPr>
        <p:txBody>
          <a:bodyPr wrap="none" rtlCol="0">
            <a:spAutoFit/>
          </a:bodyPr>
          <a:lstStyle/>
          <a:p>
            <a:r>
              <a:rPr lang="en-US" sz="1600" b="1" dirty="0">
                <a:solidFill>
                  <a:srgbClr val="7E4098"/>
                </a:solidFill>
                <a:latin typeface="+mj-lt"/>
                <a:ea typeface="Open Sans" panose="020B0606030504020204" pitchFamily="34" charset="0"/>
                <a:cs typeface="Open Sans" panose="020B0606030504020204" pitchFamily="34" charset="0"/>
              </a:rPr>
              <a:t>Quality health plans &amp; benefits</a:t>
            </a:r>
          </a:p>
          <a:p>
            <a:r>
              <a:rPr lang="en-US" sz="1600" b="1" dirty="0">
                <a:solidFill>
                  <a:srgbClr val="7E4098"/>
                </a:solidFill>
                <a:latin typeface="+mj-lt"/>
                <a:ea typeface="Open Sans" panose="020B0606030504020204" pitchFamily="34" charset="0"/>
                <a:cs typeface="Open Sans" panose="020B0606030504020204" pitchFamily="34" charset="0"/>
              </a:rPr>
              <a:t>Healthier living</a:t>
            </a:r>
          </a:p>
          <a:p>
            <a:r>
              <a:rPr lang="en-US" sz="1600" b="1" dirty="0">
                <a:solidFill>
                  <a:srgbClr val="7E4098"/>
                </a:solidFill>
                <a:latin typeface="+mj-lt"/>
                <a:ea typeface="Open Sans" panose="020B0606030504020204" pitchFamily="34" charset="0"/>
                <a:cs typeface="Open Sans" panose="020B0606030504020204" pitchFamily="34" charset="0"/>
              </a:rPr>
              <a:t>Financial well-being</a:t>
            </a:r>
          </a:p>
          <a:p>
            <a:r>
              <a:rPr lang="en-US" sz="1600" b="1" dirty="0">
                <a:solidFill>
                  <a:srgbClr val="7E4098"/>
                </a:solidFill>
                <a:latin typeface="+mj-lt"/>
                <a:ea typeface="Open Sans" panose="020B0606030504020204" pitchFamily="34" charset="0"/>
                <a:cs typeface="Open Sans" panose="020B0606030504020204" pitchFamily="34" charset="0"/>
              </a:rPr>
              <a:t>Intelligent solutions</a:t>
            </a:r>
          </a:p>
        </p:txBody>
      </p:sp>
      <p:pic>
        <p:nvPicPr>
          <p:cNvPr id="7" name="Picture 6" descr="A picture containing text, clipart&#10;&#10;Description automatically generated">
            <a:extLst>
              <a:ext uri="{FF2B5EF4-FFF2-40B4-BE49-F238E27FC236}">
                <a16:creationId xmlns:a16="http://schemas.microsoft.com/office/drawing/2014/main" id="{B591FE2D-F580-4BC6-B4F6-9646B27AB444}"/>
              </a:ext>
            </a:extLst>
          </p:cNvPr>
          <p:cNvPicPr>
            <a:picLocks noChangeAspect="1"/>
          </p:cNvPicPr>
          <p:nvPr/>
        </p:nvPicPr>
        <p:blipFill>
          <a:blip r:embed="rId3"/>
          <a:stretch>
            <a:fillRect/>
          </a:stretch>
        </p:blipFill>
        <p:spPr>
          <a:xfrm>
            <a:off x="299110" y="392094"/>
            <a:ext cx="2310065" cy="457200"/>
          </a:xfrm>
          <a:prstGeom prst="rect">
            <a:avLst/>
          </a:prstGeom>
        </p:spPr>
      </p:pic>
    </p:spTree>
    <p:extLst>
      <p:ext uri="{BB962C8B-B14F-4D97-AF65-F5344CB8AC3E}">
        <p14:creationId xmlns:p14="http://schemas.microsoft.com/office/powerpoint/2010/main" val="3450144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C11198-04D4-4417-A56A-3DC81D13B50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625"/>
          <a:stretch/>
        </p:blipFill>
        <p:spPr>
          <a:xfrm>
            <a:off x="-1" y="893"/>
            <a:ext cx="12188825" cy="6856214"/>
          </a:xfrm>
          <a:prstGeom prst="rect">
            <a:avLst/>
          </a:prstGeom>
        </p:spPr>
      </p:pic>
      <p:sp>
        <p:nvSpPr>
          <p:cNvPr id="7" name="TextBox 6">
            <a:extLst>
              <a:ext uri="{FF2B5EF4-FFF2-40B4-BE49-F238E27FC236}">
                <a16:creationId xmlns:a16="http://schemas.microsoft.com/office/drawing/2014/main" id="{4692D1E3-5F88-4B2E-8BCC-22B768ADAAC1}"/>
              </a:ext>
            </a:extLst>
          </p:cNvPr>
          <p:cNvSpPr txBox="1"/>
          <p:nvPr/>
        </p:nvSpPr>
        <p:spPr>
          <a:xfrm>
            <a:off x="-9051" y="6027003"/>
            <a:ext cx="12188825" cy="830997"/>
          </a:xfrm>
          <a:prstGeom prst="rect">
            <a:avLst/>
          </a:prstGeom>
          <a:solidFill>
            <a:srgbClr val="FFFFFF">
              <a:alpha val="74902"/>
            </a:srgbClr>
          </a:solidFill>
        </p:spPr>
        <p:txBody>
          <a:bodyPr wrap="square" rtlCol="0">
            <a:spAutoFit/>
          </a:bodyPr>
          <a:lstStyle/>
          <a:p>
            <a:pPr algn="ctr"/>
            <a:r>
              <a:rPr lang="en-US" sz="2400" b="1" dirty="0">
                <a:solidFill>
                  <a:srgbClr val="7E4098"/>
                </a:solidFill>
              </a:rPr>
              <a:t>If you have any questions, please contact Broker Services Department at </a:t>
            </a:r>
          </a:p>
          <a:p>
            <a:pPr algn="ctr"/>
            <a:r>
              <a:rPr lang="en-US" sz="2400" b="1" dirty="0">
                <a:solidFill>
                  <a:srgbClr val="7E4098"/>
                </a:solidFill>
              </a:rPr>
              <a:t>1-866-714-9301 or BrokerSupport@aetna.com</a:t>
            </a:r>
          </a:p>
        </p:txBody>
      </p:sp>
    </p:spTree>
    <p:extLst>
      <p:ext uri="{BB962C8B-B14F-4D97-AF65-F5344CB8AC3E}">
        <p14:creationId xmlns:p14="http://schemas.microsoft.com/office/powerpoint/2010/main" val="1652036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FDAD6B-F693-4191-A90C-B911835E8BB2}"/>
              </a:ext>
            </a:extLst>
          </p:cNvPr>
          <p:cNvSpPr txBox="1"/>
          <p:nvPr/>
        </p:nvSpPr>
        <p:spPr>
          <a:xfrm>
            <a:off x="7192284" y="6457101"/>
            <a:ext cx="4996541" cy="400006"/>
          </a:xfrm>
          <a:prstGeom prst="rect">
            <a:avLst/>
          </a:prstGeom>
          <a:noFill/>
        </p:spPr>
        <p:txBody>
          <a:bodyPr wrap="none" rtlCol="0">
            <a:spAutoFit/>
          </a:bodyPr>
          <a:lstStyle/>
          <a:p>
            <a:r>
              <a:rPr lang="en-US" sz="1999" b="1" dirty="0">
                <a:solidFill>
                  <a:srgbClr val="7E4098"/>
                </a:solidFill>
                <a:latin typeface="Open Sans" panose="020B0606030504020204" pitchFamily="34" charset="0"/>
                <a:ea typeface="Open Sans" panose="020B0606030504020204" pitchFamily="34" charset="0"/>
                <a:cs typeface="Open Sans" panose="020B0606030504020204" pitchFamily="34" charset="0"/>
              </a:rPr>
              <a:t>Internal Group Medicare Certification</a:t>
            </a:r>
          </a:p>
        </p:txBody>
      </p:sp>
      <p:pic>
        <p:nvPicPr>
          <p:cNvPr id="3" name="Picture 2">
            <a:extLst>
              <a:ext uri="{FF2B5EF4-FFF2-40B4-BE49-F238E27FC236}">
                <a16:creationId xmlns:a16="http://schemas.microsoft.com/office/drawing/2014/main" id="{51D21C0A-E784-4808-85F3-40824EAA029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625"/>
          <a:stretch/>
        </p:blipFill>
        <p:spPr>
          <a:xfrm>
            <a:off x="0" y="893"/>
            <a:ext cx="12188825" cy="6856214"/>
          </a:xfrm>
          <a:prstGeom prst="rect">
            <a:avLst/>
          </a:prstGeom>
        </p:spPr>
      </p:pic>
      <p:sp>
        <p:nvSpPr>
          <p:cNvPr id="7" name="TextBox 6">
            <a:extLst>
              <a:ext uri="{FF2B5EF4-FFF2-40B4-BE49-F238E27FC236}">
                <a16:creationId xmlns:a16="http://schemas.microsoft.com/office/drawing/2014/main" id="{4DA1B5D2-BA20-4181-B2F8-48C343800607}"/>
              </a:ext>
            </a:extLst>
          </p:cNvPr>
          <p:cNvSpPr txBox="1"/>
          <p:nvPr/>
        </p:nvSpPr>
        <p:spPr>
          <a:xfrm>
            <a:off x="0" y="6027003"/>
            <a:ext cx="12188825" cy="830997"/>
          </a:xfrm>
          <a:prstGeom prst="rect">
            <a:avLst/>
          </a:prstGeom>
          <a:solidFill>
            <a:srgbClr val="FFFFFF">
              <a:alpha val="74118"/>
            </a:srgbClr>
          </a:solidFill>
        </p:spPr>
        <p:txBody>
          <a:bodyPr wrap="square" rtlCol="0">
            <a:spAutoFit/>
          </a:bodyPr>
          <a:lstStyle/>
          <a:p>
            <a:pPr algn="ctr"/>
            <a:r>
              <a:rPr lang="en-US" sz="2400" b="1" dirty="0">
                <a:solidFill>
                  <a:srgbClr val="7E4098"/>
                </a:solidFill>
              </a:rPr>
              <a:t>The following pages provide step-by-step instructions for accessing the correct certification learning plan for those that sell Aetna Group Medicare business</a:t>
            </a:r>
          </a:p>
        </p:txBody>
      </p:sp>
    </p:spTree>
    <p:extLst>
      <p:ext uri="{BB962C8B-B14F-4D97-AF65-F5344CB8AC3E}">
        <p14:creationId xmlns:p14="http://schemas.microsoft.com/office/powerpoint/2010/main" val="2806912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46514B-6C8B-A4AF-4FE3-B08E4CD9D650}"/>
              </a:ext>
            </a:extLst>
          </p:cNvPr>
          <p:cNvPicPr>
            <a:picLocks noChangeAspect="1"/>
          </p:cNvPicPr>
          <p:nvPr/>
        </p:nvPicPr>
        <p:blipFill>
          <a:blip r:embed="rId2"/>
          <a:stretch>
            <a:fillRect/>
          </a:stretch>
        </p:blipFill>
        <p:spPr>
          <a:xfrm>
            <a:off x="2722097" y="527447"/>
            <a:ext cx="6774956" cy="3448224"/>
          </a:xfrm>
          <a:prstGeom prst="rect">
            <a:avLst/>
          </a:prstGeom>
        </p:spPr>
      </p:pic>
      <p:sp>
        <p:nvSpPr>
          <p:cNvPr id="8" name="TextBox 7">
            <a:extLst>
              <a:ext uri="{FF2B5EF4-FFF2-40B4-BE49-F238E27FC236}">
                <a16:creationId xmlns:a16="http://schemas.microsoft.com/office/drawing/2014/main" id="{129BBA17-3A48-4BD6-8638-6B774557A9FB}"/>
              </a:ext>
            </a:extLst>
          </p:cNvPr>
          <p:cNvSpPr txBox="1"/>
          <p:nvPr/>
        </p:nvSpPr>
        <p:spPr>
          <a:xfrm>
            <a:off x="0" y="893"/>
            <a:ext cx="3320878" cy="369108"/>
          </a:xfrm>
          <a:prstGeom prst="rect">
            <a:avLst/>
          </a:prstGeom>
          <a:noFill/>
        </p:spPr>
        <p:txBody>
          <a:bodyPr wrap="none" rtlCol="0">
            <a:spAutoFit/>
          </a:bodyPr>
          <a:lstStyle/>
          <a:p>
            <a:r>
              <a:rPr lang="en-US" sz="1799" b="1" dirty="0">
                <a:solidFill>
                  <a:srgbClr val="7E4098"/>
                </a:solidFill>
              </a:rPr>
              <a:t>Log-in page </a:t>
            </a:r>
            <a:r>
              <a:rPr lang="en-US" sz="1799" b="1" u="sng" dirty="0">
                <a:solidFill>
                  <a:schemeClr val="tx1">
                    <a:lumMod val="85000"/>
                    <a:lumOff val="15000"/>
                  </a:schemeClr>
                </a:solidFill>
              </a:rPr>
              <a:t>EXISTING USER</a:t>
            </a:r>
          </a:p>
        </p:txBody>
      </p:sp>
      <p:sp>
        <p:nvSpPr>
          <p:cNvPr id="16" name="TextBox 15">
            <a:extLst>
              <a:ext uri="{FF2B5EF4-FFF2-40B4-BE49-F238E27FC236}">
                <a16:creationId xmlns:a16="http://schemas.microsoft.com/office/drawing/2014/main" id="{FAAD2C39-B45A-4119-9666-188541C512F9}"/>
              </a:ext>
            </a:extLst>
          </p:cNvPr>
          <p:cNvSpPr txBox="1"/>
          <p:nvPr/>
        </p:nvSpPr>
        <p:spPr>
          <a:xfrm>
            <a:off x="342810" y="4204895"/>
            <a:ext cx="11503204" cy="1661224"/>
          </a:xfrm>
          <a:prstGeom prst="rect">
            <a:avLst/>
          </a:prstGeom>
          <a:noFill/>
        </p:spPr>
        <p:txBody>
          <a:bodyPr wrap="square" rtlCol="0">
            <a:spAutoFit/>
          </a:bodyPr>
          <a:lstStyle/>
          <a:p>
            <a:pPr defTabSz="914126">
              <a:defRPr/>
            </a:pPr>
            <a:r>
              <a:rPr lang="en-US" sz="1699" b="1" dirty="0">
                <a:solidFill>
                  <a:srgbClr val="7E4098"/>
                </a:solidFill>
                <a:latin typeface="+mj-lt"/>
              </a:rPr>
              <a:t>Navigate to the Certification Portal at the following URL:  </a:t>
            </a:r>
            <a:r>
              <a:rPr lang="en-US" sz="1699" u="sng" dirty="0">
                <a:solidFill>
                  <a:srgbClr val="7E4098"/>
                </a:solidFill>
                <a:latin typeface="+mj-lt"/>
                <a:hlinkClick r:id="rId3">
                  <a:extLst>
                    <a:ext uri="{A12FA001-AC4F-418D-AE19-62706E023703}">
                      <ahyp:hlinkClr xmlns:ahyp="http://schemas.microsoft.com/office/drawing/2018/hyperlinkcolor" val="tx"/>
                    </a:ext>
                  </a:extLst>
                </a:hlinkClick>
              </a:rPr>
              <a:t>https://aetnagroup.cmpsystem.com/</a:t>
            </a:r>
            <a:r>
              <a:rPr lang="en-US" sz="1699" u="sng" dirty="0">
                <a:solidFill>
                  <a:srgbClr val="7E4098"/>
                </a:solidFill>
                <a:latin typeface="+mj-lt"/>
              </a:rPr>
              <a:t> </a:t>
            </a:r>
            <a:endParaRPr lang="en-US" sz="1699" b="1" dirty="0">
              <a:solidFill>
                <a:srgbClr val="7E4098"/>
              </a:solidFill>
              <a:latin typeface="+mj-lt"/>
            </a:endParaRPr>
          </a:p>
          <a:p>
            <a:pPr defTabSz="914126">
              <a:defRPr/>
            </a:pPr>
            <a:endParaRPr lang="en-US" sz="1699" dirty="0">
              <a:solidFill>
                <a:prstClr val="black"/>
              </a:solidFill>
              <a:latin typeface="+mj-lt"/>
            </a:endParaRPr>
          </a:p>
          <a:p>
            <a:pPr defTabSz="914126">
              <a:defRPr/>
            </a:pPr>
            <a:r>
              <a:rPr lang="en-US" sz="1699" dirty="0">
                <a:solidFill>
                  <a:prstClr val="black"/>
                </a:solidFill>
                <a:latin typeface="+mj-lt"/>
              </a:rPr>
              <a:t>If you are a returning user, click on the “Forgot your password?” link to reset your password.  Due to a few security enhancements, you must change your password to access the new site.  You will be prompted to search for your account using your username or email address on record.  An email will be sent to you with instructions on how to reset your password to access the new site.</a:t>
            </a:r>
          </a:p>
        </p:txBody>
      </p:sp>
      <p:sp>
        <p:nvSpPr>
          <p:cNvPr id="6" name="Oval 5">
            <a:extLst>
              <a:ext uri="{FF2B5EF4-FFF2-40B4-BE49-F238E27FC236}">
                <a16:creationId xmlns:a16="http://schemas.microsoft.com/office/drawing/2014/main" id="{0E2E2F42-014A-4E72-AF09-DF2A82EB86A6}"/>
              </a:ext>
            </a:extLst>
          </p:cNvPr>
          <p:cNvSpPr/>
          <p:nvPr/>
        </p:nvSpPr>
        <p:spPr bwMode="gray">
          <a:xfrm>
            <a:off x="2840331" y="2911334"/>
            <a:ext cx="634389" cy="136631"/>
          </a:xfrm>
          <a:prstGeom prst="ellipse">
            <a:avLst/>
          </a:prstGeom>
          <a:noFill/>
          <a:ln w="19050">
            <a:solidFill>
              <a:schemeClr val="accent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bg1"/>
              </a:solidFill>
            </a:endParaRPr>
          </a:p>
        </p:txBody>
      </p:sp>
      <p:sp>
        <p:nvSpPr>
          <p:cNvPr id="7" name="Rectangle 6">
            <a:extLst>
              <a:ext uri="{FF2B5EF4-FFF2-40B4-BE49-F238E27FC236}">
                <a16:creationId xmlns:a16="http://schemas.microsoft.com/office/drawing/2014/main" id="{9889CC91-FAEF-4341-A56F-1A687177A5EC}"/>
              </a:ext>
            </a:extLst>
          </p:cNvPr>
          <p:cNvSpPr/>
          <p:nvPr/>
        </p:nvSpPr>
        <p:spPr bwMode="gray">
          <a:xfrm>
            <a:off x="6854789" y="2769933"/>
            <a:ext cx="127037" cy="141401"/>
          </a:xfrm>
          <a:prstGeom prst="rect">
            <a:avLst/>
          </a:prstGeom>
          <a:solidFill>
            <a:schemeClr val="bg1"/>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bg1"/>
              </a:solidFill>
            </a:endParaRPr>
          </a:p>
        </p:txBody>
      </p:sp>
    </p:spTree>
    <p:extLst>
      <p:ext uri="{BB962C8B-B14F-4D97-AF65-F5344CB8AC3E}">
        <p14:creationId xmlns:p14="http://schemas.microsoft.com/office/powerpoint/2010/main" val="1041816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4805A4-960A-3AAD-64C6-6603ADAA0F4F}"/>
              </a:ext>
            </a:extLst>
          </p:cNvPr>
          <p:cNvPicPr>
            <a:picLocks noChangeAspect="1"/>
          </p:cNvPicPr>
          <p:nvPr/>
        </p:nvPicPr>
        <p:blipFill>
          <a:blip r:embed="rId2"/>
          <a:stretch>
            <a:fillRect/>
          </a:stretch>
        </p:blipFill>
        <p:spPr>
          <a:xfrm>
            <a:off x="2768699" y="628864"/>
            <a:ext cx="6633930" cy="3376446"/>
          </a:xfrm>
          <a:prstGeom prst="rect">
            <a:avLst/>
          </a:prstGeom>
        </p:spPr>
      </p:pic>
      <p:sp>
        <p:nvSpPr>
          <p:cNvPr id="8" name="TextBox 7">
            <a:extLst>
              <a:ext uri="{FF2B5EF4-FFF2-40B4-BE49-F238E27FC236}">
                <a16:creationId xmlns:a16="http://schemas.microsoft.com/office/drawing/2014/main" id="{129BBA17-3A48-4BD6-8638-6B774557A9FB}"/>
              </a:ext>
            </a:extLst>
          </p:cNvPr>
          <p:cNvSpPr txBox="1"/>
          <p:nvPr/>
        </p:nvSpPr>
        <p:spPr>
          <a:xfrm>
            <a:off x="0" y="893"/>
            <a:ext cx="2777601" cy="369108"/>
          </a:xfrm>
          <a:prstGeom prst="rect">
            <a:avLst/>
          </a:prstGeom>
          <a:noFill/>
        </p:spPr>
        <p:txBody>
          <a:bodyPr wrap="none" rtlCol="0">
            <a:spAutoFit/>
          </a:bodyPr>
          <a:lstStyle/>
          <a:p>
            <a:r>
              <a:rPr lang="en-US" sz="1799" b="1" dirty="0">
                <a:solidFill>
                  <a:srgbClr val="7E4098"/>
                </a:solidFill>
              </a:rPr>
              <a:t>Log-in page </a:t>
            </a:r>
            <a:r>
              <a:rPr lang="en-US" sz="1799" b="1" u="sng" dirty="0">
                <a:solidFill>
                  <a:schemeClr val="tx1">
                    <a:lumMod val="85000"/>
                    <a:lumOff val="15000"/>
                  </a:schemeClr>
                </a:solidFill>
              </a:rPr>
              <a:t>NEW USER</a:t>
            </a:r>
          </a:p>
        </p:txBody>
      </p:sp>
      <p:sp>
        <p:nvSpPr>
          <p:cNvPr id="9" name="TextBox 8">
            <a:extLst>
              <a:ext uri="{FF2B5EF4-FFF2-40B4-BE49-F238E27FC236}">
                <a16:creationId xmlns:a16="http://schemas.microsoft.com/office/drawing/2014/main" id="{237142AB-A405-4E33-9760-9606F3689275}"/>
              </a:ext>
            </a:extLst>
          </p:cNvPr>
          <p:cNvSpPr txBox="1"/>
          <p:nvPr/>
        </p:nvSpPr>
        <p:spPr>
          <a:xfrm>
            <a:off x="342810" y="4171779"/>
            <a:ext cx="11503204" cy="1399742"/>
          </a:xfrm>
          <a:prstGeom prst="rect">
            <a:avLst/>
          </a:prstGeom>
          <a:noFill/>
        </p:spPr>
        <p:txBody>
          <a:bodyPr wrap="square" rtlCol="0">
            <a:spAutoFit/>
          </a:bodyPr>
          <a:lstStyle/>
          <a:p>
            <a:r>
              <a:rPr lang="en-US" sz="1699" b="1" dirty="0">
                <a:solidFill>
                  <a:srgbClr val="7E4098"/>
                </a:solidFill>
              </a:rPr>
              <a:t>Navigate to the Certification Portal at the following URL:  </a:t>
            </a:r>
            <a:r>
              <a:rPr lang="en-US" sz="1699" u="sng" dirty="0">
                <a:solidFill>
                  <a:srgbClr val="7E4098"/>
                </a:solidFill>
                <a:hlinkClick r:id="rId3">
                  <a:extLst>
                    <a:ext uri="{A12FA001-AC4F-418D-AE19-62706E023703}">
                      <ahyp:hlinkClr xmlns:ahyp="http://schemas.microsoft.com/office/drawing/2018/hyperlinkcolor" val="tx"/>
                    </a:ext>
                  </a:extLst>
                </a:hlinkClick>
              </a:rPr>
              <a:t>https://aetnagroup.cmpsystem.com/</a:t>
            </a:r>
            <a:r>
              <a:rPr lang="en-US" sz="1699" u="sng" dirty="0">
                <a:solidFill>
                  <a:srgbClr val="7E4098"/>
                </a:solidFill>
              </a:rPr>
              <a:t> </a:t>
            </a:r>
            <a:endParaRPr lang="en-US" sz="1699" b="1" dirty="0">
              <a:solidFill>
                <a:srgbClr val="7E4098"/>
              </a:solidFill>
            </a:endParaRPr>
          </a:p>
          <a:p>
            <a:endParaRPr lang="en-US" sz="1699" dirty="0"/>
          </a:p>
          <a:p>
            <a:r>
              <a:rPr lang="en-US" sz="1699" b="1" dirty="0"/>
              <a:t>All new users are required to create a new account and complete profile information.</a:t>
            </a:r>
            <a:r>
              <a:rPr lang="en-US" sz="1699" dirty="0"/>
              <a:t>  Click the </a:t>
            </a:r>
            <a:r>
              <a:rPr lang="en-US" sz="1699" b="1" dirty="0"/>
              <a:t>Create a New Account </a:t>
            </a:r>
            <a:r>
              <a:rPr lang="en-US" sz="1699" dirty="0"/>
              <a:t>button</a:t>
            </a:r>
          </a:p>
          <a:p>
            <a:endParaRPr lang="en-US" sz="1699" dirty="0"/>
          </a:p>
        </p:txBody>
      </p:sp>
      <p:sp>
        <p:nvSpPr>
          <p:cNvPr id="17" name="Oval 16">
            <a:extLst>
              <a:ext uri="{FF2B5EF4-FFF2-40B4-BE49-F238E27FC236}">
                <a16:creationId xmlns:a16="http://schemas.microsoft.com/office/drawing/2014/main" id="{DFB19138-19CE-41D1-B9D2-04BE91CA0496}"/>
              </a:ext>
            </a:extLst>
          </p:cNvPr>
          <p:cNvSpPr/>
          <p:nvPr/>
        </p:nvSpPr>
        <p:spPr bwMode="gray">
          <a:xfrm>
            <a:off x="6499151" y="2371176"/>
            <a:ext cx="1059890" cy="389442"/>
          </a:xfrm>
          <a:prstGeom prst="ellipse">
            <a:avLst/>
          </a:prstGeom>
          <a:noFill/>
          <a:ln w="38100">
            <a:solidFill>
              <a:schemeClr val="accent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bg1"/>
              </a:solidFill>
            </a:endParaRPr>
          </a:p>
        </p:txBody>
      </p:sp>
      <p:sp>
        <p:nvSpPr>
          <p:cNvPr id="18" name="Rectangle 17">
            <a:extLst>
              <a:ext uri="{FF2B5EF4-FFF2-40B4-BE49-F238E27FC236}">
                <a16:creationId xmlns:a16="http://schemas.microsoft.com/office/drawing/2014/main" id="{911092CA-F5C1-45B4-AC58-EBAEA0976392}"/>
              </a:ext>
            </a:extLst>
          </p:cNvPr>
          <p:cNvSpPr/>
          <p:nvPr/>
        </p:nvSpPr>
        <p:spPr bwMode="gray">
          <a:xfrm>
            <a:off x="6854789" y="2840831"/>
            <a:ext cx="117511" cy="77646"/>
          </a:xfrm>
          <a:prstGeom prst="rect">
            <a:avLst/>
          </a:prstGeom>
          <a:solidFill>
            <a:schemeClr val="bg1"/>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bg1"/>
              </a:solidFill>
            </a:endParaRPr>
          </a:p>
        </p:txBody>
      </p:sp>
    </p:spTree>
    <p:extLst>
      <p:ext uri="{BB962C8B-B14F-4D97-AF65-F5344CB8AC3E}">
        <p14:creationId xmlns:p14="http://schemas.microsoft.com/office/powerpoint/2010/main" val="4052995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0032EB-8D36-4266-B3FA-29735AFDAAC9}"/>
              </a:ext>
            </a:extLst>
          </p:cNvPr>
          <p:cNvPicPr>
            <a:picLocks noChangeAspect="1"/>
          </p:cNvPicPr>
          <p:nvPr/>
        </p:nvPicPr>
        <p:blipFill>
          <a:blip r:embed="rId2"/>
          <a:stretch>
            <a:fillRect/>
          </a:stretch>
        </p:blipFill>
        <p:spPr>
          <a:xfrm>
            <a:off x="1685901" y="579861"/>
            <a:ext cx="8817021" cy="35627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B6C70792-89E8-4484-BB18-FC73C4DAC653}"/>
              </a:ext>
            </a:extLst>
          </p:cNvPr>
          <p:cNvSpPr txBox="1"/>
          <p:nvPr/>
        </p:nvSpPr>
        <p:spPr>
          <a:xfrm>
            <a:off x="0" y="893"/>
            <a:ext cx="2777601" cy="369108"/>
          </a:xfrm>
          <a:prstGeom prst="rect">
            <a:avLst/>
          </a:prstGeom>
          <a:noFill/>
        </p:spPr>
        <p:txBody>
          <a:bodyPr wrap="none" rtlCol="0">
            <a:spAutoFit/>
          </a:bodyPr>
          <a:lstStyle/>
          <a:p>
            <a:r>
              <a:rPr lang="en-US" sz="1799" b="1" dirty="0">
                <a:solidFill>
                  <a:srgbClr val="7E4098"/>
                </a:solidFill>
              </a:rPr>
              <a:t>Log-in page </a:t>
            </a:r>
            <a:r>
              <a:rPr lang="en-US" sz="1799" b="1" u="sng" dirty="0">
                <a:solidFill>
                  <a:schemeClr val="tx1">
                    <a:lumMod val="85000"/>
                    <a:lumOff val="15000"/>
                  </a:schemeClr>
                </a:solidFill>
              </a:rPr>
              <a:t>NEW USER</a:t>
            </a:r>
          </a:p>
        </p:txBody>
      </p:sp>
      <p:sp>
        <p:nvSpPr>
          <p:cNvPr id="9" name="TextBox 8">
            <a:extLst>
              <a:ext uri="{FF2B5EF4-FFF2-40B4-BE49-F238E27FC236}">
                <a16:creationId xmlns:a16="http://schemas.microsoft.com/office/drawing/2014/main" id="{F916AC21-A064-481B-AE3D-E78009C5048B}"/>
              </a:ext>
            </a:extLst>
          </p:cNvPr>
          <p:cNvSpPr txBox="1"/>
          <p:nvPr/>
        </p:nvSpPr>
        <p:spPr>
          <a:xfrm>
            <a:off x="379412" y="4287030"/>
            <a:ext cx="11430000" cy="2062103"/>
          </a:xfrm>
          <a:prstGeom prst="rect">
            <a:avLst/>
          </a:prstGeom>
          <a:noFill/>
        </p:spPr>
        <p:txBody>
          <a:bodyPr wrap="square" rtlCol="0">
            <a:spAutoFit/>
          </a:bodyPr>
          <a:lstStyle/>
          <a:p>
            <a:r>
              <a:rPr lang="en-US" sz="1600" dirty="0"/>
              <a:t>Enter your Employee ID in the field above and then click </a:t>
            </a:r>
            <a:r>
              <a:rPr lang="en-US" sz="1600" b="1" dirty="0"/>
              <a:t>Submit</a:t>
            </a:r>
          </a:p>
          <a:p>
            <a:endParaRPr lang="en-US" sz="1600" b="1" dirty="0">
              <a:solidFill>
                <a:srgbClr val="7E4098"/>
              </a:solidFill>
            </a:endParaRPr>
          </a:p>
          <a:p>
            <a:r>
              <a:rPr lang="en-US" sz="1600" b="1" dirty="0">
                <a:solidFill>
                  <a:srgbClr val="7E4098"/>
                </a:solidFill>
              </a:rPr>
              <a:t>Important Note: </a:t>
            </a:r>
            <a:r>
              <a:rPr lang="en-US" sz="1600" b="1" dirty="0"/>
              <a:t>Do not </a:t>
            </a:r>
            <a:r>
              <a:rPr lang="en-US" sz="1600" dirty="0"/>
              <a:t>select the </a:t>
            </a:r>
            <a:r>
              <a:rPr lang="en-US" sz="1600" b="1" dirty="0"/>
              <a:t>Proceed without </a:t>
            </a:r>
            <a:r>
              <a:rPr lang="en-US" sz="1600" dirty="0"/>
              <a:t>button.  If this is selected the system will automatically mark you as an external producer. Selecting this option will require you to take </a:t>
            </a:r>
            <a:r>
              <a:rPr lang="en-US" sz="1600" b="1" dirty="0"/>
              <a:t>all</a:t>
            </a:r>
            <a:r>
              <a:rPr lang="en-US" sz="1600" dirty="0"/>
              <a:t> External certification modules.</a:t>
            </a:r>
          </a:p>
          <a:p>
            <a:endParaRPr lang="en-US" sz="1600" dirty="0"/>
          </a:p>
          <a:p>
            <a:r>
              <a:rPr lang="en-US" sz="1600" dirty="0"/>
              <a:t>Your Employee ID number alerts the portal that you work for Aetna as an internal producer.  This gets you to the right course. If your employee number is not recognized, contact </a:t>
            </a:r>
            <a:r>
              <a:rPr lang="en-US" sz="1600" dirty="0">
                <a:hlinkClick r:id="rId3"/>
              </a:rPr>
              <a:t>Brendan Hartigan</a:t>
            </a:r>
            <a:r>
              <a:rPr lang="en-US" sz="1600" dirty="0"/>
              <a:t>, to have your Aetna ID added to the portal.</a:t>
            </a:r>
          </a:p>
        </p:txBody>
      </p:sp>
    </p:spTree>
    <p:extLst>
      <p:ext uri="{BB962C8B-B14F-4D97-AF65-F5344CB8AC3E}">
        <p14:creationId xmlns:p14="http://schemas.microsoft.com/office/powerpoint/2010/main" val="2818046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D990BC-55A6-4FA9-84A3-F1A82BE7CF0A}"/>
              </a:ext>
            </a:extLst>
          </p:cNvPr>
          <p:cNvPicPr>
            <a:picLocks noChangeAspect="1"/>
          </p:cNvPicPr>
          <p:nvPr/>
        </p:nvPicPr>
        <p:blipFill rotWithShape="1">
          <a:blip r:embed="rId2"/>
          <a:srcRect r="59221"/>
          <a:stretch/>
        </p:blipFill>
        <p:spPr>
          <a:xfrm>
            <a:off x="1613703" y="593683"/>
            <a:ext cx="3728856" cy="44204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57276CD5-CF8A-4326-9002-374945CB31C1}"/>
              </a:ext>
            </a:extLst>
          </p:cNvPr>
          <p:cNvSpPr txBox="1"/>
          <p:nvPr/>
        </p:nvSpPr>
        <p:spPr>
          <a:xfrm>
            <a:off x="0" y="893"/>
            <a:ext cx="2777601" cy="369108"/>
          </a:xfrm>
          <a:prstGeom prst="rect">
            <a:avLst/>
          </a:prstGeom>
          <a:noFill/>
        </p:spPr>
        <p:txBody>
          <a:bodyPr wrap="none" rtlCol="0">
            <a:spAutoFit/>
          </a:bodyPr>
          <a:lstStyle/>
          <a:p>
            <a:r>
              <a:rPr lang="en-US" sz="1799" b="1" dirty="0">
                <a:solidFill>
                  <a:srgbClr val="7E4098"/>
                </a:solidFill>
              </a:rPr>
              <a:t>Log-in page </a:t>
            </a:r>
            <a:r>
              <a:rPr lang="en-US" sz="1799" b="1" u="sng" dirty="0">
                <a:solidFill>
                  <a:schemeClr val="tx1">
                    <a:lumMod val="85000"/>
                    <a:lumOff val="15000"/>
                  </a:schemeClr>
                </a:solidFill>
              </a:rPr>
              <a:t>NEW USER</a:t>
            </a:r>
          </a:p>
        </p:txBody>
      </p:sp>
      <p:sp>
        <p:nvSpPr>
          <p:cNvPr id="7" name="TextBox 6">
            <a:extLst>
              <a:ext uri="{FF2B5EF4-FFF2-40B4-BE49-F238E27FC236}">
                <a16:creationId xmlns:a16="http://schemas.microsoft.com/office/drawing/2014/main" id="{FAF4C842-FDF0-4BB5-8FFE-2F639E495924}"/>
              </a:ext>
            </a:extLst>
          </p:cNvPr>
          <p:cNvSpPr txBox="1"/>
          <p:nvPr/>
        </p:nvSpPr>
        <p:spPr>
          <a:xfrm>
            <a:off x="404239" y="5307517"/>
            <a:ext cx="5770138" cy="954107"/>
          </a:xfrm>
          <a:prstGeom prst="rect">
            <a:avLst/>
          </a:prstGeom>
          <a:noFill/>
        </p:spPr>
        <p:txBody>
          <a:bodyPr wrap="square" rtlCol="0">
            <a:spAutoFit/>
          </a:bodyPr>
          <a:lstStyle/>
          <a:p>
            <a:r>
              <a:rPr lang="en-US" sz="1400" dirty="0"/>
              <a:t>You will be instructed to complete the Confidential Information and click the </a:t>
            </a:r>
            <a:r>
              <a:rPr lang="en-US" sz="1400" b="1" dirty="0"/>
              <a:t>Submit</a:t>
            </a:r>
            <a:r>
              <a:rPr lang="en-US" sz="1400" dirty="0"/>
              <a:t> button to start the registration process.  You will then need to fill out a few demographic details and give your account a password.</a:t>
            </a:r>
          </a:p>
        </p:txBody>
      </p:sp>
      <p:pic>
        <p:nvPicPr>
          <p:cNvPr id="8" name="Picture 2">
            <a:extLst>
              <a:ext uri="{FF2B5EF4-FFF2-40B4-BE49-F238E27FC236}">
                <a16:creationId xmlns:a16="http://schemas.microsoft.com/office/drawing/2014/main" id="{B008083B-0025-448B-B2E8-B9643660C8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7850" y="307368"/>
            <a:ext cx="4793041" cy="58408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0" name="Straight Arrow Connector 9">
            <a:extLst>
              <a:ext uri="{FF2B5EF4-FFF2-40B4-BE49-F238E27FC236}">
                <a16:creationId xmlns:a16="http://schemas.microsoft.com/office/drawing/2014/main" id="{59A49B3F-EFCD-45BA-BB78-4C3F5CB3ACDD}"/>
              </a:ext>
            </a:extLst>
          </p:cNvPr>
          <p:cNvCxnSpPr/>
          <p:nvPr/>
        </p:nvCxnSpPr>
        <p:spPr bwMode="gray">
          <a:xfrm>
            <a:off x="5599611" y="3152266"/>
            <a:ext cx="574766"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2355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4AF4A-9A35-4294-A2D6-F452F178F6AE}"/>
              </a:ext>
            </a:extLst>
          </p:cNvPr>
          <p:cNvPicPr>
            <a:picLocks noChangeAspect="1"/>
          </p:cNvPicPr>
          <p:nvPr/>
        </p:nvPicPr>
        <p:blipFill>
          <a:blip r:embed="rId2"/>
          <a:stretch>
            <a:fillRect/>
          </a:stretch>
        </p:blipFill>
        <p:spPr>
          <a:xfrm>
            <a:off x="919162" y="553220"/>
            <a:ext cx="10350500" cy="3805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5F83177F-359B-48CE-99FD-44E7543D5561}"/>
              </a:ext>
            </a:extLst>
          </p:cNvPr>
          <p:cNvSpPr txBox="1"/>
          <p:nvPr/>
        </p:nvSpPr>
        <p:spPr>
          <a:xfrm>
            <a:off x="342810" y="4551411"/>
            <a:ext cx="11503204" cy="1399742"/>
          </a:xfrm>
          <a:prstGeom prst="rect">
            <a:avLst/>
          </a:prstGeom>
          <a:noFill/>
        </p:spPr>
        <p:txBody>
          <a:bodyPr wrap="square" rtlCol="0">
            <a:spAutoFit/>
          </a:bodyPr>
          <a:lstStyle/>
          <a:p>
            <a:r>
              <a:rPr lang="en-US" sz="1699" dirty="0"/>
              <a:t>Once you have registered for an account, you will be assigned a username.  The username and password is your login for when you want to complete your Group Medicare Certification.</a:t>
            </a:r>
          </a:p>
          <a:p>
            <a:endParaRPr lang="en-US" sz="1699" dirty="0"/>
          </a:p>
          <a:p>
            <a:r>
              <a:rPr lang="en-US" sz="1699" dirty="0"/>
              <a:t>Click on the </a:t>
            </a:r>
            <a:r>
              <a:rPr lang="en-US" sz="1699" b="1" dirty="0"/>
              <a:t>Continue to Home</a:t>
            </a:r>
            <a:r>
              <a:rPr lang="en-US" sz="1699" dirty="0"/>
              <a:t> button.  This will take you directly to the Aetna Certification homepage and you will be able to access your learning plan.  The learning plan will be listed under </a:t>
            </a:r>
            <a:r>
              <a:rPr lang="en-US" sz="1699" u="sng" dirty="0"/>
              <a:t>My Certifications</a:t>
            </a:r>
            <a:r>
              <a:rPr lang="en-US" sz="1699" dirty="0"/>
              <a:t>.</a:t>
            </a:r>
          </a:p>
        </p:txBody>
      </p:sp>
      <p:sp>
        <p:nvSpPr>
          <p:cNvPr id="10" name="TextBox 9">
            <a:extLst>
              <a:ext uri="{FF2B5EF4-FFF2-40B4-BE49-F238E27FC236}">
                <a16:creationId xmlns:a16="http://schemas.microsoft.com/office/drawing/2014/main" id="{C27DDFF9-74FC-474A-A7F8-B8B6B8E6411B}"/>
              </a:ext>
            </a:extLst>
          </p:cNvPr>
          <p:cNvSpPr txBox="1"/>
          <p:nvPr/>
        </p:nvSpPr>
        <p:spPr>
          <a:xfrm>
            <a:off x="3114675" y="3789363"/>
            <a:ext cx="1758950" cy="92333"/>
          </a:xfrm>
          <a:prstGeom prst="rect">
            <a:avLst/>
          </a:prstGeom>
          <a:solidFill>
            <a:schemeClr val="bg1"/>
          </a:solidFill>
        </p:spPr>
        <p:txBody>
          <a:bodyPr wrap="square" lIns="0" tIns="0" rIns="0" bIns="0" rtlCol="0">
            <a:spAutoFit/>
          </a:bodyPr>
          <a:lstStyle/>
          <a:p>
            <a:r>
              <a:rPr lang="en-US" sz="600" i="1" dirty="0">
                <a:solidFill>
                  <a:schemeClr val="tx1">
                    <a:lumMod val="65000"/>
                    <a:lumOff val="35000"/>
                  </a:schemeClr>
                </a:solidFill>
              </a:rPr>
              <a:t>janedoe@aetna.com</a:t>
            </a:r>
          </a:p>
        </p:txBody>
      </p:sp>
      <p:sp>
        <p:nvSpPr>
          <p:cNvPr id="11" name="TextBox 10">
            <a:extLst>
              <a:ext uri="{FF2B5EF4-FFF2-40B4-BE49-F238E27FC236}">
                <a16:creationId xmlns:a16="http://schemas.microsoft.com/office/drawing/2014/main" id="{6CEFDEA2-90AE-4625-A59E-C32F6500D40B}"/>
              </a:ext>
            </a:extLst>
          </p:cNvPr>
          <p:cNvSpPr txBox="1"/>
          <p:nvPr/>
        </p:nvSpPr>
        <p:spPr>
          <a:xfrm>
            <a:off x="0" y="893"/>
            <a:ext cx="2777601" cy="369108"/>
          </a:xfrm>
          <a:prstGeom prst="rect">
            <a:avLst/>
          </a:prstGeom>
          <a:noFill/>
        </p:spPr>
        <p:txBody>
          <a:bodyPr wrap="none" rtlCol="0">
            <a:spAutoFit/>
          </a:bodyPr>
          <a:lstStyle/>
          <a:p>
            <a:r>
              <a:rPr lang="en-US" sz="1799" b="1" dirty="0">
                <a:solidFill>
                  <a:srgbClr val="7E4098"/>
                </a:solidFill>
              </a:rPr>
              <a:t>Log-in page </a:t>
            </a:r>
            <a:r>
              <a:rPr lang="en-US" sz="1799" b="1" u="sng" dirty="0">
                <a:solidFill>
                  <a:schemeClr val="tx1">
                    <a:lumMod val="85000"/>
                    <a:lumOff val="15000"/>
                  </a:schemeClr>
                </a:solidFill>
              </a:rPr>
              <a:t>NEW USER</a:t>
            </a:r>
          </a:p>
        </p:txBody>
      </p:sp>
      <p:sp>
        <p:nvSpPr>
          <p:cNvPr id="12" name="Oval 11">
            <a:extLst>
              <a:ext uri="{FF2B5EF4-FFF2-40B4-BE49-F238E27FC236}">
                <a16:creationId xmlns:a16="http://schemas.microsoft.com/office/drawing/2014/main" id="{B16BA362-7EA1-4BB0-A53C-D31B04E47E0C}"/>
              </a:ext>
            </a:extLst>
          </p:cNvPr>
          <p:cNvSpPr/>
          <p:nvPr/>
        </p:nvSpPr>
        <p:spPr bwMode="gray">
          <a:xfrm>
            <a:off x="2857697" y="3702903"/>
            <a:ext cx="1180903" cy="274044"/>
          </a:xfrm>
          <a:prstGeom prst="ellipse">
            <a:avLst/>
          </a:prstGeom>
          <a:noFill/>
          <a:ln w="38100">
            <a:solidFill>
              <a:schemeClr val="accent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bg1"/>
              </a:solidFill>
            </a:endParaRPr>
          </a:p>
        </p:txBody>
      </p:sp>
    </p:spTree>
    <p:extLst>
      <p:ext uri="{BB962C8B-B14F-4D97-AF65-F5344CB8AC3E}">
        <p14:creationId xmlns:p14="http://schemas.microsoft.com/office/powerpoint/2010/main" val="1197810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33CBEC-1A1C-FFEF-A2CB-B129171B26DD}"/>
              </a:ext>
            </a:extLst>
          </p:cNvPr>
          <p:cNvPicPr>
            <a:picLocks noChangeAspect="1"/>
          </p:cNvPicPr>
          <p:nvPr/>
        </p:nvPicPr>
        <p:blipFill>
          <a:blip r:embed="rId2"/>
          <a:stretch>
            <a:fillRect/>
          </a:stretch>
        </p:blipFill>
        <p:spPr>
          <a:xfrm>
            <a:off x="222927" y="803258"/>
            <a:ext cx="9359667" cy="5127280"/>
          </a:xfrm>
          <a:prstGeom prst="rect">
            <a:avLst/>
          </a:prstGeom>
        </p:spPr>
      </p:pic>
      <p:sp>
        <p:nvSpPr>
          <p:cNvPr id="8" name="TextBox 7">
            <a:extLst>
              <a:ext uri="{FF2B5EF4-FFF2-40B4-BE49-F238E27FC236}">
                <a16:creationId xmlns:a16="http://schemas.microsoft.com/office/drawing/2014/main" id="{54D8F74C-1CBF-4BD2-AF3B-4A234FAFB574}"/>
              </a:ext>
            </a:extLst>
          </p:cNvPr>
          <p:cNvSpPr txBox="1"/>
          <p:nvPr/>
        </p:nvSpPr>
        <p:spPr>
          <a:xfrm>
            <a:off x="9655429" y="2206164"/>
            <a:ext cx="2259906" cy="2445670"/>
          </a:xfrm>
          <a:prstGeom prst="rect">
            <a:avLst/>
          </a:prstGeom>
          <a:noFill/>
        </p:spPr>
        <p:txBody>
          <a:bodyPr wrap="square" rtlCol="0">
            <a:spAutoFit/>
          </a:bodyPr>
          <a:lstStyle/>
          <a:p>
            <a:r>
              <a:rPr lang="en-US" sz="1699" dirty="0"/>
              <a:t>This is the certification landing page where you will complete the 2024 Aetna Group Medicare Broker Certification learning plan under My Certifications</a:t>
            </a:r>
          </a:p>
        </p:txBody>
      </p:sp>
      <p:cxnSp>
        <p:nvCxnSpPr>
          <p:cNvPr id="10" name="Straight Arrow Connector 9">
            <a:extLst>
              <a:ext uri="{FF2B5EF4-FFF2-40B4-BE49-F238E27FC236}">
                <a16:creationId xmlns:a16="http://schemas.microsoft.com/office/drawing/2014/main" id="{1A8927AE-3D8E-4171-972A-0CA2A2ADD93C}"/>
              </a:ext>
            </a:extLst>
          </p:cNvPr>
          <p:cNvCxnSpPr>
            <a:cxnSpLocks/>
          </p:cNvCxnSpPr>
          <p:nvPr/>
        </p:nvCxnSpPr>
        <p:spPr bwMode="gray">
          <a:xfrm flipH="1">
            <a:off x="3179075" y="3671668"/>
            <a:ext cx="6330685" cy="421361"/>
          </a:xfrm>
          <a:prstGeom prst="straightConnector1">
            <a:avLst/>
          </a:prstGeom>
          <a:ln w="38100" cmpd="sng">
            <a:solidFill>
              <a:schemeClr val="accent2"/>
            </a:solidFill>
            <a:miter lim="800000"/>
            <a:tailEnd type="triangle"/>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82181781-93E1-4BFA-AB7E-382FBC0FD709}"/>
              </a:ext>
            </a:extLst>
          </p:cNvPr>
          <p:cNvSpPr txBox="1"/>
          <p:nvPr/>
        </p:nvSpPr>
        <p:spPr>
          <a:xfrm>
            <a:off x="0" y="893"/>
            <a:ext cx="3179075" cy="369204"/>
          </a:xfrm>
          <a:prstGeom prst="rect">
            <a:avLst/>
          </a:prstGeom>
          <a:noFill/>
        </p:spPr>
        <p:txBody>
          <a:bodyPr wrap="none" rtlCol="0">
            <a:spAutoFit/>
          </a:bodyPr>
          <a:lstStyle/>
          <a:p>
            <a:r>
              <a:rPr lang="en-US" sz="1799" b="1" dirty="0">
                <a:solidFill>
                  <a:srgbClr val="7E4098"/>
                </a:solidFill>
              </a:rPr>
              <a:t>Certification Landing Page</a:t>
            </a:r>
            <a:endParaRPr lang="en-US" sz="1799" b="1" dirty="0">
              <a:solidFill>
                <a:schemeClr val="tx1">
                  <a:lumMod val="85000"/>
                  <a:lumOff val="15000"/>
                </a:schemeClr>
              </a:solidFill>
            </a:endParaRPr>
          </a:p>
        </p:txBody>
      </p:sp>
    </p:spTree>
    <p:extLst>
      <p:ext uri="{BB962C8B-B14F-4D97-AF65-F5344CB8AC3E}">
        <p14:creationId xmlns:p14="http://schemas.microsoft.com/office/powerpoint/2010/main" val="3368881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50B607-3235-552D-465B-1437B13AE638}"/>
              </a:ext>
            </a:extLst>
          </p:cNvPr>
          <p:cNvPicPr>
            <a:picLocks noChangeAspect="1"/>
          </p:cNvPicPr>
          <p:nvPr/>
        </p:nvPicPr>
        <p:blipFill>
          <a:blip r:embed="rId2"/>
          <a:stretch>
            <a:fillRect/>
          </a:stretch>
        </p:blipFill>
        <p:spPr>
          <a:xfrm>
            <a:off x="229665" y="725716"/>
            <a:ext cx="7096693" cy="5406565"/>
          </a:xfrm>
          <a:prstGeom prst="rect">
            <a:avLst/>
          </a:prstGeom>
        </p:spPr>
      </p:pic>
      <p:sp>
        <p:nvSpPr>
          <p:cNvPr id="6" name="TextBox 5">
            <a:extLst>
              <a:ext uri="{FF2B5EF4-FFF2-40B4-BE49-F238E27FC236}">
                <a16:creationId xmlns:a16="http://schemas.microsoft.com/office/drawing/2014/main" id="{EB5949D9-3BE6-404E-AA99-4AA12D644D93}"/>
              </a:ext>
            </a:extLst>
          </p:cNvPr>
          <p:cNvSpPr txBox="1"/>
          <p:nvPr/>
        </p:nvSpPr>
        <p:spPr>
          <a:xfrm>
            <a:off x="7428412" y="837425"/>
            <a:ext cx="4583248" cy="4185761"/>
          </a:xfrm>
          <a:prstGeom prst="rect">
            <a:avLst/>
          </a:prstGeom>
          <a:noFill/>
        </p:spPr>
        <p:txBody>
          <a:bodyPr wrap="square" rtlCol="0">
            <a:spAutoFit/>
          </a:bodyPr>
          <a:lstStyle/>
          <a:p>
            <a:r>
              <a:rPr lang="en-US" sz="1400" b="1" dirty="0">
                <a:solidFill>
                  <a:schemeClr val="accent2"/>
                </a:solidFill>
              </a:rPr>
              <a:t>Things to note</a:t>
            </a:r>
            <a:r>
              <a:rPr lang="en-US" sz="1400" dirty="0"/>
              <a:t>:</a:t>
            </a:r>
          </a:p>
          <a:p>
            <a:pPr marL="285750" indent="-285750">
              <a:buFont typeface="Arial" panose="020B0604020202020204" pitchFamily="34" charset="0"/>
              <a:buChar char="•"/>
            </a:pPr>
            <a:r>
              <a:rPr lang="en-US" sz="1400" dirty="0"/>
              <a:t>You cannot skip around; you are required to take the Learning Plan in the order listed</a:t>
            </a:r>
          </a:p>
          <a:p>
            <a:pPr marL="285750" indent="-285750">
              <a:buFont typeface="Arial" panose="020B0604020202020204" pitchFamily="34" charset="0"/>
              <a:buChar char="•"/>
            </a:pPr>
            <a:r>
              <a:rPr lang="en-US" sz="1400" dirty="0"/>
              <a:t>You do not have to complete the Learning Plan in one sitting.  You will be able to return to where you left off</a:t>
            </a:r>
          </a:p>
          <a:p>
            <a:pPr marL="285750" indent="-285750">
              <a:buFont typeface="Arial" panose="020B0604020202020204" pitchFamily="34" charset="0"/>
              <a:buChar char="•"/>
            </a:pPr>
            <a:r>
              <a:rPr lang="en-US" sz="1400" dirty="0"/>
              <a:t>You must pass each mastery test with a score of 90 or above in three attempts</a:t>
            </a:r>
          </a:p>
          <a:p>
            <a:pPr marL="285750" indent="-285750">
              <a:buFont typeface="Arial" panose="020B0604020202020204" pitchFamily="34" charset="0"/>
              <a:buChar char="•"/>
            </a:pPr>
            <a:r>
              <a:rPr lang="en-US" sz="1400" dirty="0"/>
              <a:t>Mastery tests are housed within the corresponding modules.  Complete the course before the mastery tests becomes available to attempt.</a:t>
            </a:r>
          </a:p>
          <a:p>
            <a:pPr marL="285750" indent="-285750">
              <a:buFont typeface="Arial" panose="020B0604020202020204" pitchFamily="34" charset="0"/>
              <a:buChar char="•"/>
            </a:pPr>
            <a:endParaRPr lang="en-US" sz="1400" dirty="0"/>
          </a:p>
          <a:p>
            <a:r>
              <a:rPr lang="en-US" sz="1400" dirty="0"/>
              <a:t>When you complete your certification and pass, you will receive a confirmation email.  </a:t>
            </a:r>
          </a:p>
          <a:p>
            <a:endParaRPr lang="en-US" sz="1400" dirty="0"/>
          </a:p>
          <a:p>
            <a:r>
              <a:rPr lang="en-US" sz="1400" dirty="0"/>
              <a:t>Once you have completed the learning plan, your certificate will be available for download.  Please keep a copy of your certificate.</a:t>
            </a:r>
          </a:p>
        </p:txBody>
      </p:sp>
      <p:sp>
        <p:nvSpPr>
          <p:cNvPr id="7" name="TextBox 6">
            <a:extLst>
              <a:ext uri="{FF2B5EF4-FFF2-40B4-BE49-F238E27FC236}">
                <a16:creationId xmlns:a16="http://schemas.microsoft.com/office/drawing/2014/main" id="{493F9DB8-B60A-4FAD-9F70-04099D06649D}"/>
              </a:ext>
            </a:extLst>
          </p:cNvPr>
          <p:cNvSpPr txBox="1"/>
          <p:nvPr/>
        </p:nvSpPr>
        <p:spPr>
          <a:xfrm>
            <a:off x="0" y="893"/>
            <a:ext cx="3188693" cy="369204"/>
          </a:xfrm>
          <a:prstGeom prst="rect">
            <a:avLst/>
          </a:prstGeom>
          <a:noFill/>
        </p:spPr>
        <p:txBody>
          <a:bodyPr wrap="none" rtlCol="0">
            <a:spAutoFit/>
          </a:bodyPr>
          <a:lstStyle/>
          <a:p>
            <a:r>
              <a:rPr lang="en-US" sz="1799" b="1" dirty="0">
                <a:solidFill>
                  <a:srgbClr val="7E4098"/>
                </a:solidFill>
              </a:rPr>
              <a:t>Certification Learning Plan</a:t>
            </a:r>
            <a:endParaRPr lang="en-US" sz="1799" b="1" dirty="0">
              <a:solidFill>
                <a:schemeClr val="tx1">
                  <a:lumMod val="85000"/>
                  <a:lumOff val="15000"/>
                </a:schemeClr>
              </a:solidFill>
            </a:endParaRPr>
          </a:p>
        </p:txBody>
      </p:sp>
    </p:spTree>
    <p:extLst>
      <p:ext uri="{BB962C8B-B14F-4D97-AF65-F5344CB8AC3E}">
        <p14:creationId xmlns:p14="http://schemas.microsoft.com/office/powerpoint/2010/main" val="1850771253"/>
      </p:ext>
    </p:extLst>
  </p:cSld>
  <p:clrMapOvr>
    <a:masterClrMapping/>
  </p:clrMapOvr>
</p:sld>
</file>

<file path=ppt/theme/theme1.xml><?xml version="1.0" encoding="utf-8"?>
<a:theme xmlns:a="http://schemas.openxmlformats.org/drawingml/2006/main" name="Aetna_PPT_Executive_Template">
  <a:themeElements>
    <a:clrScheme name="Custom 8">
      <a:dk1>
        <a:srgbClr val="000000"/>
      </a:dk1>
      <a:lt1>
        <a:sysClr val="window" lastClr="FFFFFF"/>
      </a:lt1>
      <a:dk2>
        <a:srgbClr val="3F3F3F"/>
      </a:dk2>
      <a:lt2>
        <a:srgbClr val="C0C0C0"/>
      </a:lt2>
      <a:accent1>
        <a:srgbClr val="563D82"/>
      </a:accent1>
      <a:accent2>
        <a:srgbClr val="7D3F98"/>
      </a:accent2>
      <a:accent3>
        <a:srgbClr val="B18CC1"/>
      </a:accent3>
      <a:accent4>
        <a:srgbClr val="B9AFD6"/>
      </a:accent4>
      <a:accent5>
        <a:srgbClr val="646464"/>
      </a:accent5>
      <a:accent6>
        <a:srgbClr val="868686"/>
      </a:accent6>
      <a:hlink>
        <a:srgbClr val="267AC0"/>
      </a:hlink>
      <a:folHlink>
        <a:srgbClr val="A5A5A5"/>
      </a:folHlink>
    </a:clrScheme>
    <a:fontScheme name="Custom 10">
      <a:majorFont>
        <a:latin typeface="CVS Health Sans"/>
        <a:ea typeface=""/>
        <a:cs typeface=""/>
      </a:majorFont>
      <a:minorFont>
        <a:latin typeface="CVS Health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2"/>
        </a:solidFill>
        <a:ln>
          <a:noFill/>
          <a:miter lim="800000"/>
        </a:ln>
        <a:effectLst/>
      </a:spPr>
      <a:bodyPr rtlCol="0" anchor="ctr"/>
      <a:lstStyle>
        <a:defPPr algn="ctr">
          <a:defRPr b="1"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bwMode="gray">
        <a:ln w="12700" cmpd="sng">
          <a:solidFill>
            <a:schemeClr val="accent6"/>
          </a:solidFill>
          <a:miter lim="800000"/>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400" dirty="0" err="1" smtClean="0">
            <a:solidFill>
              <a:schemeClr val="tx2"/>
            </a:solidFill>
          </a:defRPr>
        </a:defPPr>
      </a:lstStyle>
    </a:txDef>
  </a:objectDefaults>
  <a:extraClrSchemeLst/>
  <a:extLst>
    <a:ext uri="{05A4C25C-085E-4340-85A3-A5531E510DB2}">
      <thm15:themeFamily xmlns:thm15="http://schemas.microsoft.com/office/thememl/2012/main" name="Aetna_Executive_Template_Template_08_2020.potx" id="{26348477-17B9-4DE1-AC5E-8E044BAD09DB}" vid="{B042D521-4ADC-4287-8047-DE286D634B6D}"/>
    </a:ext>
  </a:extLst>
</a:theme>
</file>

<file path=ppt/theme/theme2.xml><?xml version="1.0" encoding="utf-8"?>
<a:theme xmlns:a="http://schemas.openxmlformats.org/drawingml/2006/main" name="Aetna_PPT_EVERYDAY_Template">
  <a:themeElements>
    <a:clrScheme name="Custom 9">
      <a:dk1>
        <a:srgbClr val="000000"/>
      </a:dk1>
      <a:lt1>
        <a:sysClr val="window" lastClr="FFFFFF"/>
      </a:lt1>
      <a:dk2>
        <a:srgbClr val="3F3F3F"/>
      </a:dk2>
      <a:lt2>
        <a:srgbClr val="C0C0C0"/>
      </a:lt2>
      <a:accent1>
        <a:srgbClr val="563D82"/>
      </a:accent1>
      <a:accent2>
        <a:srgbClr val="7D3F98"/>
      </a:accent2>
      <a:accent3>
        <a:srgbClr val="B18CC1"/>
      </a:accent3>
      <a:accent4>
        <a:srgbClr val="B9AFD6"/>
      </a:accent4>
      <a:accent5>
        <a:srgbClr val="646464"/>
      </a:accent5>
      <a:accent6>
        <a:srgbClr val="868686"/>
      </a:accent6>
      <a:hlink>
        <a:srgbClr val="267AC0"/>
      </a:hlink>
      <a:folHlink>
        <a:srgbClr val="A5A5A5"/>
      </a:folHlink>
    </a:clrScheme>
    <a:fontScheme name="Custom 10">
      <a:majorFont>
        <a:latin typeface="CVS Health Sans"/>
        <a:ea typeface=""/>
        <a:cs typeface=""/>
      </a:majorFont>
      <a:minorFont>
        <a:latin typeface="CVS Health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2"/>
        </a:solidFill>
        <a:ln>
          <a:noFill/>
          <a:miter lim="800000"/>
        </a:ln>
        <a:effectLst/>
      </a:spPr>
      <a:bodyPr rtlCol="0" anchor="ctr"/>
      <a:lstStyle>
        <a:defPPr algn="ctr">
          <a:defRPr b="1"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400" dirty="0" smtClean="0">
            <a:solidFill>
              <a:schemeClr val="tx2"/>
            </a:solidFill>
          </a:defRPr>
        </a:defPPr>
      </a:lstStyle>
    </a:txDef>
  </a:objectDefaults>
  <a:extraClrSchemeLst/>
  <a:extLst>
    <a:ext uri="{05A4C25C-085E-4340-85A3-A5531E510DB2}">
      <thm15:themeFamily xmlns:thm15="http://schemas.microsoft.com/office/thememl/2012/main" name="Aetna_Everyday_Widescreen_Template_01_2021.pptx" id="{856312B2-2335-48F4-A3D4-19ADD0949D29}" vid="{CEE5617A-50C0-4E89-87C3-0EB7E2C28825}"/>
    </a:ext>
  </a:extLst>
</a:theme>
</file>

<file path=ppt/theme/theme3.xml><?xml version="1.0" encoding="utf-8"?>
<a:theme xmlns:a="http://schemas.openxmlformats.org/drawingml/2006/main" name="Office Theme">
  <a:themeElements>
    <a:clrScheme name="Custom 2">
      <a:dk1>
        <a:sysClr val="windowText" lastClr="000000"/>
      </a:dk1>
      <a:lt1>
        <a:sysClr val="window" lastClr="FFFFFF"/>
      </a:lt1>
      <a:dk2>
        <a:srgbClr val="3F3F3F"/>
      </a:dk2>
      <a:lt2>
        <a:srgbClr val="C0C0C0"/>
      </a:lt2>
      <a:accent1>
        <a:srgbClr val="563D82"/>
      </a:accent1>
      <a:accent2>
        <a:srgbClr val="7D3F98"/>
      </a:accent2>
      <a:accent3>
        <a:srgbClr val="B18CC1"/>
      </a:accent3>
      <a:accent4>
        <a:srgbClr val="B9AFD6"/>
      </a:accent4>
      <a:accent5>
        <a:srgbClr val="646464"/>
      </a:accent5>
      <a:accent6>
        <a:srgbClr val="868686"/>
      </a:accent6>
      <a:hlink>
        <a:srgbClr val="267AC0"/>
      </a:hlink>
      <a:folHlink>
        <a:srgbClr val="A5A5A5"/>
      </a:folHlink>
    </a:clrScheme>
    <a:fontScheme name="Custom 10">
      <a:majorFont>
        <a:latin typeface="CVS Health Sans"/>
        <a:ea typeface=""/>
        <a:cs typeface=""/>
      </a:majorFont>
      <a:minorFont>
        <a:latin typeface="CVS Health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b="1" dirty="0" err="1"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6"/>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1400" dirty="0" err="1" smtClean="0">
            <a:solidFill>
              <a:schemeClr val="tx2"/>
            </a:solidFill>
          </a:defRPr>
        </a:defPPr>
      </a:lstStyle>
    </a:txDef>
  </a:objectDefaults>
  <a:extraClrSchemeLst/>
</a:theme>
</file>

<file path=ppt/theme/theme4.xml><?xml version="1.0" encoding="utf-8"?>
<a:theme xmlns:a="http://schemas.openxmlformats.org/drawingml/2006/main" name="Office Theme">
  <a:themeElements>
    <a:clrScheme name="Custom 1">
      <a:dk1>
        <a:sysClr val="windowText" lastClr="000000"/>
      </a:dk1>
      <a:lt1>
        <a:sysClr val="window" lastClr="FFFFFF"/>
      </a:lt1>
      <a:dk2>
        <a:srgbClr val="3F3F3F"/>
      </a:dk2>
      <a:lt2>
        <a:srgbClr val="C0C0C0"/>
      </a:lt2>
      <a:accent1>
        <a:srgbClr val="563D82"/>
      </a:accent1>
      <a:accent2>
        <a:srgbClr val="7D3F98"/>
      </a:accent2>
      <a:accent3>
        <a:srgbClr val="B18CC1"/>
      </a:accent3>
      <a:accent4>
        <a:srgbClr val="B9AFD6"/>
      </a:accent4>
      <a:accent5>
        <a:srgbClr val="646464"/>
      </a:accent5>
      <a:accent6>
        <a:srgbClr val="868686"/>
      </a:accent6>
      <a:hlink>
        <a:srgbClr val="267AC0"/>
      </a:hlink>
      <a:folHlink>
        <a:srgbClr val="A5A5A5"/>
      </a:folHlink>
    </a:clrScheme>
    <a:fontScheme name="Custom 10">
      <a:majorFont>
        <a:latin typeface="CVS Health Sans"/>
        <a:ea typeface=""/>
        <a:cs typeface=""/>
      </a:majorFont>
      <a:minorFont>
        <a:latin typeface="CVS Health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b="1" dirty="0" err="1"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6"/>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1400" dirty="0" err="1" smtClean="0">
            <a:solidFill>
              <a:schemeClr val="tx2"/>
            </a:solidFill>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396182335466644B4D5D513AE74610A" ma:contentTypeVersion="42" ma:contentTypeDescription="Create a new document." ma:contentTypeScope="" ma:versionID="718a6ac502ca1fd6a800b481fa42a951">
  <xsd:schema xmlns:xsd="http://www.w3.org/2001/XMLSchema" xmlns:xs="http://www.w3.org/2001/XMLSchema" xmlns:p="http://schemas.microsoft.com/office/2006/metadata/properties" xmlns:ns2="6f1a8edd-907e-4477-8a35-415ab369682e" xmlns:ns3="96e6ab81-4a49-4c0f-99b7-e46eb5fd3fea" targetNamespace="http://schemas.microsoft.com/office/2006/metadata/properties" ma:root="true" ma:fieldsID="c8f1e8edc13dfbcbbe99d9a9848ad622" ns2:_="" ns3:_="">
    <xsd:import namespace="6f1a8edd-907e-4477-8a35-415ab369682e"/>
    <xsd:import namespace="96e6ab81-4a49-4c0f-99b7-e46eb5fd3fea"/>
    <xsd:element name="properties">
      <xsd:complexType>
        <xsd:sequence>
          <xsd:element name="documentManagement">
            <xsd:complexType>
              <xsd:all>
                <xsd:element ref="ns2:MediaServiceDateTaken" minOccurs="0"/>
                <xsd:element ref="ns2:MediaServiceAutoTag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1a8edd-907e-4477-8a35-415ab369682e"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ternalName="MediaServiceDateTaken" ma:readOnly="true">
      <xsd:simpleType>
        <xsd:restriction base="dms:Text"/>
      </xsd:simpleType>
    </xsd:element>
    <xsd:element name="MediaServiceAutoTags" ma:index="9"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e6ab81-4a49-4c0f-99b7-e46eb5fd3fe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4F0FD7-590D-477C-84D8-04F64A55F94D}">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96e6ab81-4a49-4c0f-99b7-e46eb5fd3fea"/>
    <ds:schemaRef ds:uri="6f1a8edd-907e-4477-8a35-415ab369682e"/>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3A4C5460-6341-4A06-8926-FDDA58E91623}">
  <ds:schemaRefs>
    <ds:schemaRef ds:uri="http://schemas.microsoft.com/sharepoint/v3/contenttype/forms"/>
  </ds:schemaRefs>
</ds:datastoreItem>
</file>

<file path=customXml/itemProps3.xml><?xml version="1.0" encoding="utf-8"?>
<ds:datastoreItem xmlns:ds="http://schemas.openxmlformats.org/officeDocument/2006/customXml" ds:itemID="{02E9571B-7759-4245-9CCC-DE9018212A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1a8edd-907e-4477-8a35-415ab369682e"/>
    <ds:schemaRef ds:uri="96e6ab81-4a49-4c0f-99b7-e46eb5fd3f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Aetna_Executive_Template_Template_08_2020</Template>
  <TotalTime>3723</TotalTime>
  <Words>580</Words>
  <Application>Microsoft Office PowerPoint</Application>
  <PresentationFormat>Custom</PresentationFormat>
  <Paragraphs>43</Paragraphs>
  <Slides>10</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CVS Health Sans</vt:lpstr>
      <vt:lpstr>Domaine Display Bold</vt:lpstr>
      <vt:lpstr>Lucida Grande</vt:lpstr>
      <vt:lpstr>Open Sans</vt:lpstr>
      <vt:lpstr>Aetna_PPT_Executive_Template</vt:lpstr>
      <vt:lpstr>Aetna_PPT_EVERYDAY_Template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Aetna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Costigan, Rebecca K</dc:creator>
  <cp:lastModifiedBy>Hartigan, Brendan M</cp:lastModifiedBy>
  <cp:revision>78</cp:revision>
  <cp:lastPrinted>2017-04-13T12:11:49Z</cp:lastPrinted>
  <dcterms:created xsi:type="dcterms:W3CDTF">2020-08-14T15:33:44Z</dcterms:created>
  <dcterms:modified xsi:type="dcterms:W3CDTF">2023-06-27T16:16:04Z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0x0101009396182335466644B4D5D513AE74610A</vt:lpwstr>
  </property>
  <property fmtid="{D5CDD505-2E9C-101B-9397-08002B2CF9AE}" pid="3" name="MSIP_Label_7837230a-460a-4aec-98a3-ac101fb30b10_Enabled">
    <vt:lpwstr>true</vt:lpwstr>
  </property>
  <property fmtid="{D5CDD505-2E9C-101B-9397-08002B2CF9AE}" pid="4" name="MSIP_Label_7837230a-460a-4aec-98a3-ac101fb30b10_SetDate">
    <vt:lpwstr>2022-04-07T15:29:37Z</vt:lpwstr>
  </property>
  <property fmtid="{D5CDD505-2E9C-101B-9397-08002B2CF9AE}" pid="5" name="MSIP_Label_7837230a-460a-4aec-98a3-ac101fb30b10_Method">
    <vt:lpwstr>Privileged</vt:lpwstr>
  </property>
  <property fmtid="{D5CDD505-2E9C-101B-9397-08002B2CF9AE}" pid="6" name="MSIP_Label_7837230a-460a-4aec-98a3-ac101fb30b10_Name">
    <vt:lpwstr>7837230a-460a-4aec-98a3-ac101fb30b10</vt:lpwstr>
  </property>
  <property fmtid="{D5CDD505-2E9C-101B-9397-08002B2CF9AE}" pid="7" name="MSIP_Label_7837230a-460a-4aec-98a3-ac101fb30b10_SiteId">
    <vt:lpwstr>fabb61b8-3afe-4e75-b934-a47f782b8cd7</vt:lpwstr>
  </property>
  <property fmtid="{D5CDD505-2E9C-101B-9397-08002B2CF9AE}" pid="8" name="MSIP_Label_7837230a-460a-4aec-98a3-ac101fb30b10_ActionId">
    <vt:lpwstr/>
  </property>
  <property fmtid="{D5CDD505-2E9C-101B-9397-08002B2CF9AE}" pid="9" name="MSIP_Label_7837230a-460a-4aec-98a3-ac101fb30b10_ContentBits">
    <vt:lpwstr>0</vt:lpwstr>
  </property>
</Properties>
</file>